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7.xml" ContentType="application/vnd.openxmlformats-officedocument.theme+xml"/>
  <Override PartName="/ppt/slideLayouts/slideLayout4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  <p:sldMasterId id="2147483660" r:id="rId2"/>
    <p:sldMasterId id="2147483694" r:id="rId3"/>
    <p:sldMasterId id="2147483699" r:id="rId4"/>
    <p:sldMasterId id="2147483666" r:id="rId5"/>
    <p:sldMasterId id="2147483668" r:id="rId6"/>
    <p:sldMasterId id="2147483672" r:id="rId7"/>
    <p:sldMasterId id="2147483690" r:id="rId8"/>
    <p:sldMasterId id="2147483692" r:id="rId9"/>
  </p:sldMasterIdLst>
  <p:sldIdLst>
    <p:sldId id="30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592" userDrawn="1">
          <p15:clr>
            <a:srgbClr val="A4A3A4"/>
          </p15:clr>
        </p15:guide>
        <p15:guide id="4" pos="508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loris Cheung, Cheuk Man - COMM" initials="CCCM-C" lastIdx="1" clrIdx="0">
    <p:extLst>
      <p:ext uri="{19B8F6BF-5375-455C-9EA6-DF929625EA0E}">
        <p15:presenceInfo xmlns:p15="http://schemas.microsoft.com/office/powerpoint/2012/main" userId="S::AMGMNC@hk.fwd.com::657eed6c-1388-4c21-b0f3-2f07b8746ea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8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73" autoAdjust="0"/>
    <p:restoredTop sz="96327"/>
  </p:normalViewPr>
  <p:slideViewPr>
    <p:cSldViewPr snapToGrid="0" snapToObjects="1">
      <p:cViewPr varScale="1">
        <p:scale>
          <a:sx n="61" d="100"/>
          <a:sy n="61" d="100"/>
        </p:scale>
        <p:origin x="786" y="78"/>
      </p:cViewPr>
      <p:guideLst>
        <p:guide orient="horz" pos="912"/>
        <p:guide pos="3840"/>
        <p:guide orient="horz" pos="2592"/>
        <p:guide pos="50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- C1 Publ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68B08-E8FF-6342-B340-95231E56DD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A2CA13C-DCFA-AE45-B0A0-32A0309397DB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94644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52BDF8D-9CA6-0F44-B7DE-0B9849B203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4B96A0B-38CC-B349-ABDF-BC3C49632D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42625" y="5884465"/>
            <a:ext cx="1451315" cy="43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17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- C2 Inter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A79A814-6857-1B47-9AE6-D6697ADA224A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94644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0ED68F-94C1-4248-9AE1-F78A387215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E882BF52-2C51-4540-9A99-01697A626C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39B570C7-A356-534A-BA3B-DF32C4DA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2625" y="5884465"/>
            <a:ext cx="145270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41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- C3 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A7D37E6-5047-894E-A3B8-E7994FDC4027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94644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EEC1DBC-EF89-8D4E-8EF4-B60D9E9F46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D3E088FE-4F9A-594F-8B21-B8215B7681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84168FA-6F1B-3747-B73B-2A8455EE4D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2625" y="5884465"/>
            <a:ext cx="145270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17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- C4 Restric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2684392-FA0A-6843-94C3-49C146F45C47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94644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04BDA33-AFB7-CA4C-9994-EE6032246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8373B99-3D6C-E443-B80D-EFC6268C57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7DA764-40EC-A94C-BEBC-E457F1BAAE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2625" y="5884465"/>
            <a:ext cx="145270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599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layered - C1 Publ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40DCDDA5-B52F-824E-99BF-8B0D3C25AD79}"/>
              </a:ext>
            </a:extLst>
          </p:cNvPr>
          <p:cNvSpPr/>
          <p:nvPr userDrawn="1"/>
        </p:nvSpPr>
        <p:spPr>
          <a:xfrm>
            <a:off x="7153622" y="2231809"/>
            <a:ext cx="4514400" cy="4075200"/>
          </a:xfrm>
          <a:custGeom>
            <a:avLst/>
            <a:gdLst>
              <a:gd name="connsiteX0" fmla="*/ 365953 w 4514400"/>
              <a:gd name="connsiteY0" fmla="*/ 0 h 4075200"/>
              <a:gd name="connsiteX1" fmla="*/ 4148447 w 4514400"/>
              <a:gd name="connsiteY1" fmla="*/ 0 h 4075200"/>
              <a:gd name="connsiteX2" fmla="*/ 4514400 w 4514400"/>
              <a:gd name="connsiteY2" fmla="*/ 365953 h 4075200"/>
              <a:gd name="connsiteX3" fmla="*/ 4514400 w 4514400"/>
              <a:gd name="connsiteY3" fmla="*/ 2618933 h 4075200"/>
              <a:gd name="connsiteX4" fmla="*/ 4514400 w 4514400"/>
              <a:gd name="connsiteY4" fmla="*/ 3709247 h 4075200"/>
              <a:gd name="connsiteX5" fmla="*/ 4514400 w 4514400"/>
              <a:gd name="connsiteY5" fmla="*/ 4075200 h 4075200"/>
              <a:gd name="connsiteX6" fmla="*/ 4148447 w 4514400"/>
              <a:gd name="connsiteY6" fmla="*/ 4075200 h 4075200"/>
              <a:gd name="connsiteX7" fmla="*/ 3058133 w 4514400"/>
              <a:gd name="connsiteY7" fmla="*/ 4075200 h 4075200"/>
              <a:gd name="connsiteX8" fmla="*/ 365953 w 4514400"/>
              <a:gd name="connsiteY8" fmla="*/ 4075200 h 4075200"/>
              <a:gd name="connsiteX9" fmla="*/ 0 w 4514400"/>
              <a:gd name="connsiteY9" fmla="*/ 3709247 h 4075200"/>
              <a:gd name="connsiteX10" fmla="*/ 0 w 4514400"/>
              <a:gd name="connsiteY10" fmla="*/ 365953 h 4075200"/>
              <a:gd name="connsiteX11" fmla="*/ 365953 w 4514400"/>
              <a:gd name="connsiteY11" fmla="*/ 0 h 40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14400" h="4075200">
                <a:moveTo>
                  <a:pt x="365953" y="0"/>
                </a:moveTo>
                <a:lnTo>
                  <a:pt x="4148447" y="0"/>
                </a:lnTo>
                <a:cubicBezTo>
                  <a:pt x="4350557" y="0"/>
                  <a:pt x="4514400" y="163843"/>
                  <a:pt x="4514400" y="365953"/>
                </a:cubicBezTo>
                <a:lnTo>
                  <a:pt x="4514400" y="2618933"/>
                </a:lnTo>
                <a:lnTo>
                  <a:pt x="4514400" y="3709247"/>
                </a:lnTo>
                <a:lnTo>
                  <a:pt x="4514400" y="4075200"/>
                </a:lnTo>
                <a:lnTo>
                  <a:pt x="4148447" y="4075200"/>
                </a:lnTo>
                <a:lnTo>
                  <a:pt x="3058133" y="4075200"/>
                </a:lnTo>
                <a:lnTo>
                  <a:pt x="365953" y="4075200"/>
                </a:lnTo>
                <a:cubicBezTo>
                  <a:pt x="163843" y="4075200"/>
                  <a:pt x="0" y="3911357"/>
                  <a:pt x="0" y="3709247"/>
                </a:cubicBezTo>
                <a:lnTo>
                  <a:pt x="0" y="365953"/>
                </a:lnTo>
                <a:cubicBezTo>
                  <a:pt x="0" y="163843"/>
                  <a:pt x="163843" y="0"/>
                  <a:pt x="36595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A2CA13C-DCFA-AE45-B0A0-32A0309397DB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499"/>
            <a:ext cx="4514400" cy="4074844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EEFB1EB9-B997-0E47-A2D5-0FEED82BA8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EE7316FB-587B-2D48-B027-6C0C302BD8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C1875749-4D89-3F48-9EE1-08C6097CFA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2625" y="5884465"/>
            <a:ext cx="145270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892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layered - C2 Inter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7684E343-465D-4045-BA7D-B2AB83836555}"/>
              </a:ext>
            </a:extLst>
          </p:cNvPr>
          <p:cNvSpPr/>
          <p:nvPr userDrawn="1"/>
        </p:nvSpPr>
        <p:spPr>
          <a:xfrm>
            <a:off x="7153622" y="2231809"/>
            <a:ext cx="4514400" cy="4075200"/>
          </a:xfrm>
          <a:custGeom>
            <a:avLst/>
            <a:gdLst>
              <a:gd name="connsiteX0" fmla="*/ 365953 w 4514400"/>
              <a:gd name="connsiteY0" fmla="*/ 0 h 4075200"/>
              <a:gd name="connsiteX1" fmla="*/ 4148447 w 4514400"/>
              <a:gd name="connsiteY1" fmla="*/ 0 h 4075200"/>
              <a:gd name="connsiteX2" fmla="*/ 4514400 w 4514400"/>
              <a:gd name="connsiteY2" fmla="*/ 365953 h 4075200"/>
              <a:gd name="connsiteX3" fmla="*/ 4514400 w 4514400"/>
              <a:gd name="connsiteY3" fmla="*/ 2618933 h 4075200"/>
              <a:gd name="connsiteX4" fmla="*/ 4514400 w 4514400"/>
              <a:gd name="connsiteY4" fmla="*/ 3709247 h 4075200"/>
              <a:gd name="connsiteX5" fmla="*/ 4514400 w 4514400"/>
              <a:gd name="connsiteY5" fmla="*/ 4075200 h 4075200"/>
              <a:gd name="connsiteX6" fmla="*/ 4148447 w 4514400"/>
              <a:gd name="connsiteY6" fmla="*/ 4075200 h 4075200"/>
              <a:gd name="connsiteX7" fmla="*/ 3058133 w 4514400"/>
              <a:gd name="connsiteY7" fmla="*/ 4075200 h 4075200"/>
              <a:gd name="connsiteX8" fmla="*/ 365953 w 4514400"/>
              <a:gd name="connsiteY8" fmla="*/ 4075200 h 4075200"/>
              <a:gd name="connsiteX9" fmla="*/ 0 w 4514400"/>
              <a:gd name="connsiteY9" fmla="*/ 3709247 h 4075200"/>
              <a:gd name="connsiteX10" fmla="*/ 0 w 4514400"/>
              <a:gd name="connsiteY10" fmla="*/ 365953 h 4075200"/>
              <a:gd name="connsiteX11" fmla="*/ 365953 w 4514400"/>
              <a:gd name="connsiteY11" fmla="*/ 0 h 40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14400" h="4075200">
                <a:moveTo>
                  <a:pt x="365953" y="0"/>
                </a:moveTo>
                <a:lnTo>
                  <a:pt x="4148447" y="0"/>
                </a:lnTo>
                <a:cubicBezTo>
                  <a:pt x="4350557" y="0"/>
                  <a:pt x="4514400" y="163843"/>
                  <a:pt x="4514400" y="365953"/>
                </a:cubicBezTo>
                <a:lnTo>
                  <a:pt x="4514400" y="2618933"/>
                </a:lnTo>
                <a:lnTo>
                  <a:pt x="4514400" y="3709247"/>
                </a:lnTo>
                <a:lnTo>
                  <a:pt x="4514400" y="4075200"/>
                </a:lnTo>
                <a:lnTo>
                  <a:pt x="4148447" y="4075200"/>
                </a:lnTo>
                <a:lnTo>
                  <a:pt x="3058133" y="4075200"/>
                </a:lnTo>
                <a:lnTo>
                  <a:pt x="365953" y="4075200"/>
                </a:lnTo>
                <a:cubicBezTo>
                  <a:pt x="163843" y="4075200"/>
                  <a:pt x="0" y="3911357"/>
                  <a:pt x="0" y="3709247"/>
                </a:cubicBezTo>
                <a:lnTo>
                  <a:pt x="0" y="365953"/>
                </a:lnTo>
                <a:cubicBezTo>
                  <a:pt x="0" y="163843"/>
                  <a:pt x="163843" y="0"/>
                  <a:pt x="36595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51DC5A0-C365-2640-B74A-7F1D37D12DCD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499"/>
            <a:ext cx="4514400" cy="4074844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1C1CB8B-672F-144F-82C5-C73C54EE14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340F4200-A162-E84C-A4E6-D3D967518D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019560C-0762-674B-B663-DF4E3E9557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2625" y="5884465"/>
            <a:ext cx="145270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837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layered - C3 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D38B016-CC6A-814B-82F2-AFCE255914C2}"/>
              </a:ext>
            </a:extLst>
          </p:cNvPr>
          <p:cNvSpPr/>
          <p:nvPr userDrawn="1"/>
        </p:nvSpPr>
        <p:spPr>
          <a:xfrm>
            <a:off x="7153622" y="2231809"/>
            <a:ext cx="4514400" cy="4075200"/>
          </a:xfrm>
          <a:custGeom>
            <a:avLst/>
            <a:gdLst>
              <a:gd name="connsiteX0" fmla="*/ 365953 w 4514400"/>
              <a:gd name="connsiteY0" fmla="*/ 0 h 4075200"/>
              <a:gd name="connsiteX1" fmla="*/ 4148447 w 4514400"/>
              <a:gd name="connsiteY1" fmla="*/ 0 h 4075200"/>
              <a:gd name="connsiteX2" fmla="*/ 4514400 w 4514400"/>
              <a:gd name="connsiteY2" fmla="*/ 365953 h 4075200"/>
              <a:gd name="connsiteX3" fmla="*/ 4514400 w 4514400"/>
              <a:gd name="connsiteY3" fmla="*/ 2618933 h 4075200"/>
              <a:gd name="connsiteX4" fmla="*/ 4514400 w 4514400"/>
              <a:gd name="connsiteY4" fmla="*/ 3709247 h 4075200"/>
              <a:gd name="connsiteX5" fmla="*/ 4514400 w 4514400"/>
              <a:gd name="connsiteY5" fmla="*/ 4075200 h 4075200"/>
              <a:gd name="connsiteX6" fmla="*/ 4148447 w 4514400"/>
              <a:gd name="connsiteY6" fmla="*/ 4075200 h 4075200"/>
              <a:gd name="connsiteX7" fmla="*/ 3058133 w 4514400"/>
              <a:gd name="connsiteY7" fmla="*/ 4075200 h 4075200"/>
              <a:gd name="connsiteX8" fmla="*/ 365953 w 4514400"/>
              <a:gd name="connsiteY8" fmla="*/ 4075200 h 4075200"/>
              <a:gd name="connsiteX9" fmla="*/ 0 w 4514400"/>
              <a:gd name="connsiteY9" fmla="*/ 3709247 h 4075200"/>
              <a:gd name="connsiteX10" fmla="*/ 0 w 4514400"/>
              <a:gd name="connsiteY10" fmla="*/ 365953 h 4075200"/>
              <a:gd name="connsiteX11" fmla="*/ 365953 w 4514400"/>
              <a:gd name="connsiteY11" fmla="*/ 0 h 40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14400" h="4075200">
                <a:moveTo>
                  <a:pt x="365953" y="0"/>
                </a:moveTo>
                <a:lnTo>
                  <a:pt x="4148447" y="0"/>
                </a:lnTo>
                <a:cubicBezTo>
                  <a:pt x="4350557" y="0"/>
                  <a:pt x="4514400" y="163843"/>
                  <a:pt x="4514400" y="365953"/>
                </a:cubicBezTo>
                <a:lnTo>
                  <a:pt x="4514400" y="2618933"/>
                </a:lnTo>
                <a:lnTo>
                  <a:pt x="4514400" y="3709247"/>
                </a:lnTo>
                <a:lnTo>
                  <a:pt x="4514400" y="4075200"/>
                </a:lnTo>
                <a:lnTo>
                  <a:pt x="4148447" y="4075200"/>
                </a:lnTo>
                <a:lnTo>
                  <a:pt x="3058133" y="4075200"/>
                </a:lnTo>
                <a:lnTo>
                  <a:pt x="365953" y="4075200"/>
                </a:lnTo>
                <a:cubicBezTo>
                  <a:pt x="163843" y="4075200"/>
                  <a:pt x="0" y="3911357"/>
                  <a:pt x="0" y="3709247"/>
                </a:cubicBezTo>
                <a:lnTo>
                  <a:pt x="0" y="365953"/>
                </a:lnTo>
                <a:cubicBezTo>
                  <a:pt x="0" y="163843"/>
                  <a:pt x="163843" y="0"/>
                  <a:pt x="36595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0A78168-0C08-544B-9149-3A25B3992420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499"/>
            <a:ext cx="4514400" cy="4074844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3E702E3-8CEB-3143-A8B5-3882386140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C5EAE74D-2E86-9848-9235-A9C810CA8A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821F96C-977E-AB49-8DB0-12D365CBE1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2625" y="5884465"/>
            <a:ext cx="145270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49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layered - C4 Restric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AA7088C8-7771-FC4B-A681-CB871C2B4AA3}"/>
              </a:ext>
            </a:extLst>
          </p:cNvPr>
          <p:cNvSpPr/>
          <p:nvPr userDrawn="1"/>
        </p:nvSpPr>
        <p:spPr>
          <a:xfrm>
            <a:off x="7153622" y="2231809"/>
            <a:ext cx="4514400" cy="4075200"/>
          </a:xfrm>
          <a:custGeom>
            <a:avLst/>
            <a:gdLst>
              <a:gd name="connsiteX0" fmla="*/ 365953 w 4514400"/>
              <a:gd name="connsiteY0" fmla="*/ 0 h 4075200"/>
              <a:gd name="connsiteX1" fmla="*/ 4148447 w 4514400"/>
              <a:gd name="connsiteY1" fmla="*/ 0 h 4075200"/>
              <a:gd name="connsiteX2" fmla="*/ 4514400 w 4514400"/>
              <a:gd name="connsiteY2" fmla="*/ 365953 h 4075200"/>
              <a:gd name="connsiteX3" fmla="*/ 4514400 w 4514400"/>
              <a:gd name="connsiteY3" fmla="*/ 2618933 h 4075200"/>
              <a:gd name="connsiteX4" fmla="*/ 4514400 w 4514400"/>
              <a:gd name="connsiteY4" fmla="*/ 3709247 h 4075200"/>
              <a:gd name="connsiteX5" fmla="*/ 4514400 w 4514400"/>
              <a:gd name="connsiteY5" fmla="*/ 4075200 h 4075200"/>
              <a:gd name="connsiteX6" fmla="*/ 4148447 w 4514400"/>
              <a:gd name="connsiteY6" fmla="*/ 4075200 h 4075200"/>
              <a:gd name="connsiteX7" fmla="*/ 3058133 w 4514400"/>
              <a:gd name="connsiteY7" fmla="*/ 4075200 h 4075200"/>
              <a:gd name="connsiteX8" fmla="*/ 365953 w 4514400"/>
              <a:gd name="connsiteY8" fmla="*/ 4075200 h 4075200"/>
              <a:gd name="connsiteX9" fmla="*/ 0 w 4514400"/>
              <a:gd name="connsiteY9" fmla="*/ 3709247 h 4075200"/>
              <a:gd name="connsiteX10" fmla="*/ 0 w 4514400"/>
              <a:gd name="connsiteY10" fmla="*/ 365953 h 4075200"/>
              <a:gd name="connsiteX11" fmla="*/ 365953 w 4514400"/>
              <a:gd name="connsiteY11" fmla="*/ 0 h 40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14400" h="4075200">
                <a:moveTo>
                  <a:pt x="365953" y="0"/>
                </a:moveTo>
                <a:lnTo>
                  <a:pt x="4148447" y="0"/>
                </a:lnTo>
                <a:cubicBezTo>
                  <a:pt x="4350557" y="0"/>
                  <a:pt x="4514400" y="163843"/>
                  <a:pt x="4514400" y="365953"/>
                </a:cubicBezTo>
                <a:lnTo>
                  <a:pt x="4514400" y="2618933"/>
                </a:lnTo>
                <a:lnTo>
                  <a:pt x="4514400" y="3709247"/>
                </a:lnTo>
                <a:lnTo>
                  <a:pt x="4514400" y="4075200"/>
                </a:lnTo>
                <a:lnTo>
                  <a:pt x="4148447" y="4075200"/>
                </a:lnTo>
                <a:lnTo>
                  <a:pt x="3058133" y="4075200"/>
                </a:lnTo>
                <a:lnTo>
                  <a:pt x="365953" y="4075200"/>
                </a:lnTo>
                <a:cubicBezTo>
                  <a:pt x="163843" y="4075200"/>
                  <a:pt x="0" y="3911357"/>
                  <a:pt x="0" y="3709247"/>
                </a:cubicBezTo>
                <a:lnTo>
                  <a:pt x="0" y="365953"/>
                </a:lnTo>
                <a:cubicBezTo>
                  <a:pt x="0" y="163843"/>
                  <a:pt x="163843" y="0"/>
                  <a:pt x="36595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DD1BDD9-3E6B-A24F-AE9B-B3DA502A165B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499"/>
            <a:ext cx="4514400" cy="4074844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E82728A-1723-4647-BC91-2794ED965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6FED9CF0-1EAD-1E49-98BF-6502E6DB605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6A02BFA8-9956-8448-8799-DDE94B6B16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2625" y="5884465"/>
            <a:ext cx="145270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03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0EE7190-A734-BE4B-BC7C-84EAE59C6DD6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6623F69-1A7B-CD48-8AE3-823EEC802745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ontent Placeholder 9">
            <a:extLst>
              <a:ext uri="{FF2B5EF4-FFF2-40B4-BE49-F238E27FC236}">
                <a16:creationId xmlns:a16="http://schemas.microsoft.com/office/drawing/2014/main" id="{ABD9CC2C-CBAB-BD4C-980C-E85460929226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2DC87-EAFC-0943-A4B0-3542CD472CC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8799" y="568325"/>
            <a:ext cx="7285789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Contents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1A4A07F5-0F3F-864D-8A90-DC3E740E019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2386015"/>
            <a:ext cx="3529728" cy="9924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Section title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522D803D-D028-9742-83AB-9A4952A9FB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40000" y="1783893"/>
            <a:ext cx="699899" cy="59354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01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10EA972F-1C8D-5E48-ABC9-D3E19B9E2E4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295800" y="2386015"/>
            <a:ext cx="3529728" cy="9924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Section title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55810968-57ED-AB46-B102-A9515514C30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95800" y="1783893"/>
            <a:ext cx="699899" cy="59354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02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1B67B98E-AB8E-4A44-AAA5-062BC4DBD85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12224" y="2386015"/>
            <a:ext cx="3529728" cy="9924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Section title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9636197E-8E10-D743-8B8C-BDF1ECE6719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12224" y="1783893"/>
            <a:ext cx="699899" cy="59354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03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23960110-63B7-AB4A-A600-42DD99FE556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295800" y="4600378"/>
            <a:ext cx="3529728" cy="9924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Section title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8EC9D521-FE60-B049-8204-AEEA90EACDD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295800" y="3998256"/>
            <a:ext cx="699899" cy="59354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05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9DFEFBAA-5F05-8C43-B852-9365F14FB96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112224" y="4600378"/>
            <a:ext cx="3529728" cy="9924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Section title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8D5574CA-D684-B748-BBF2-4905D0C0256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112224" y="3998256"/>
            <a:ext cx="699899" cy="59354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06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81895392-AE17-0444-A8CC-A52ADCBA2C5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51384" y="4600378"/>
            <a:ext cx="3529728" cy="9924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Section title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97E3A009-9DE7-CB48-9614-3A8D52EAB85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51384" y="3998256"/>
            <a:ext cx="699899" cy="59354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8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877908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im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6F4602-281D-B84D-AF27-FAA01C976237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500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0EE7190-A734-BE4B-BC7C-84EAE59C6DD6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A193DF8B-13BC-214E-BED5-67946882FF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Section title</a:t>
            </a:r>
            <a:br>
              <a:rPr lang="en-GB" dirty="0"/>
            </a:br>
            <a:r>
              <a:rPr lang="en-GB" dirty="0"/>
              <a:t> goes here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FF7515-7507-694B-8B2C-4F5F2D1C39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74712" y="420624"/>
            <a:ext cx="787400" cy="381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4CC0CD-06B1-724A-9373-DE3E7204A71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FD024A32-8D13-314A-9503-5920E2E4D01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8DB408C-119D-4A4F-8C4C-A79609275B3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Section 00</a:t>
            </a:r>
          </a:p>
        </p:txBody>
      </p:sp>
    </p:spTree>
    <p:extLst>
      <p:ext uri="{BB962C8B-B14F-4D97-AF65-F5344CB8AC3E}">
        <p14:creationId xmlns:p14="http://schemas.microsoft.com/office/powerpoint/2010/main" val="18265343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layer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31A2011-306F-7445-94CF-AA2E2FEAE92B}"/>
              </a:ext>
            </a:extLst>
          </p:cNvPr>
          <p:cNvSpPr/>
          <p:nvPr userDrawn="1"/>
        </p:nvSpPr>
        <p:spPr>
          <a:xfrm>
            <a:off x="7858897" y="0"/>
            <a:ext cx="433310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FE62A4-6C8F-314E-971B-D2CBFC7A0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74629" y="420624"/>
            <a:ext cx="787400" cy="38100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6F4602-281D-B84D-AF27-FAA01C976237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500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0EE7190-A734-BE4B-BC7C-84EAE59C6DD6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391345AD-414A-C14D-B26F-1980CE37F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Section title</a:t>
            </a:r>
            <a:br>
              <a:rPr lang="en-GB" dirty="0"/>
            </a:br>
            <a:r>
              <a:rPr lang="en-GB" dirty="0"/>
              <a:t> goes here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BD5244-81E7-E046-8B58-3CD692BAFB2F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10CC3A8A-68B3-6E42-A57D-2FB7A4904DAB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00681D-11B4-664C-B6DD-9C6DB25DD3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Section 00</a:t>
            </a:r>
          </a:p>
        </p:txBody>
      </p:sp>
    </p:spTree>
    <p:extLst>
      <p:ext uri="{BB962C8B-B14F-4D97-AF65-F5344CB8AC3E}">
        <p14:creationId xmlns:p14="http://schemas.microsoft.com/office/powerpoint/2010/main" val="199247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- C2 Inter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A79A814-6857-1B47-9AE6-D6697ADA224A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94644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A0D3C2-13ED-F648-BCD5-262CC53C4D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42626" y="5884465"/>
            <a:ext cx="1451313" cy="43158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90ED68F-94C1-4248-9AE1-F78A387215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E882BF52-2C51-4540-9A99-01697A626C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125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image - oran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6F4602-281D-B84D-AF27-FAA01C976237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500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0EE7190-A734-BE4B-BC7C-84EAE59C6DD6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A193DF8B-13BC-214E-BED5-67946882FF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Section title</a:t>
            </a:r>
            <a:br>
              <a:rPr lang="en-GB" dirty="0"/>
            </a:br>
            <a:r>
              <a:rPr lang="en-GB" dirty="0"/>
              <a:t> goes here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3FD79A-AD3B-A348-9795-CC2EBB1FC4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74629" y="420624"/>
            <a:ext cx="787400" cy="381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90B210-ACA2-CB47-BA02-10D20AA13140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D166841F-1ED9-394B-9AF5-5672C7183FFD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C027C7E-4651-B64F-8A14-D0CC401FBB3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Section 00</a:t>
            </a:r>
          </a:p>
        </p:txBody>
      </p:sp>
    </p:spTree>
    <p:extLst>
      <p:ext uri="{BB962C8B-B14F-4D97-AF65-F5344CB8AC3E}">
        <p14:creationId xmlns:p14="http://schemas.microsoft.com/office/powerpoint/2010/main" val="5413583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- oran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0EE7190-A734-BE4B-BC7C-84EAE59C6DD6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A193DF8B-13BC-214E-BED5-67946882FF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Section title</a:t>
            </a:r>
            <a:br>
              <a:rPr lang="en-GB" dirty="0"/>
            </a:br>
            <a:r>
              <a:rPr lang="en-GB" dirty="0"/>
              <a:t>goes here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3FD79A-AD3B-A348-9795-CC2EBB1FC4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74629" y="420624"/>
            <a:ext cx="787400" cy="381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90B210-ACA2-CB47-BA02-10D20AA13140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D166841F-1ED9-394B-9AF5-5672C7183FFD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C027C7E-4651-B64F-8A14-D0CC401FBB3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Section 00</a:t>
            </a:r>
          </a:p>
        </p:txBody>
      </p:sp>
    </p:spTree>
    <p:extLst>
      <p:ext uri="{BB962C8B-B14F-4D97-AF65-F5344CB8AC3E}">
        <p14:creationId xmlns:p14="http://schemas.microsoft.com/office/powerpoint/2010/main" val="1828241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88310C4-135E-3246-95E3-DA3F646323C3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2E6D6A5-BFA1-2241-861D-7E2C90737AD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DB8EE39-A8EB-F54C-B12F-FEA8108FDB1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9D46BD-A1B0-D14B-891C-0AC5F960BAF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9999" y="1781175"/>
            <a:ext cx="8280000" cy="453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2C4396-1A1B-3943-8B7E-2444400CA560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4767794C-DA1A-244A-896D-1BB00137955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02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right side photo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B245204-01D2-1C45-B1C2-252BE1547E8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9999" y="1781175"/>
            <a:ext cx="5428315" cy="453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</p:txBody>
      </p:sp>
      <p:sp>
        <p:nvSpPr>
          <p:cNvPr id="13" name="Picture Placeholder 19">
            <a:extLst>
              <a:ext uri="{FF2B5EF4-FFF2-40B4-BE49-F238E27FC236}">
                <a16:creationId xmlns:a16="http://schemas.microsoft.com/office/drawing/2014/main" id="{6E6FFC42-61F7-3746-A1CD-D8CCF408656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4242" y="1800000"/>
            <a:ext cx="5453449" cy="4522574"/>
          </a:xfrm>
          <a:custGeom>
            <a:avLst/>
            <a:gdLst>
              <a:gd name="connsiteX0" fmla="*/ 392333 w 5453449"/>
              <a:gd name="connsiteY0" fmla="*/ 0 h 4522574"/>
              <a:gd name="connsiteX1" fmla="*/ 5061116 w 5453449"/>
              <a:gd name="connsiteY1" fmla="*/ 0 h 4522574"/>
              <a:gd name="connsiteX2" fmla="*/ 5453449 w 5453449"/>
              <a:gd name="connsiteY2" fmla="*/ 392333 h 4522574"/>
              <a:gd name="connsiteX3" fmla="*/ 5453449 w 5453449"/>
              <a:gd name="connsiteY3" fmla="*/ 3409700 h 4522574"/>
              <a:gd name="connsiteX4" fmla="*/ 5453449 w 5453449"/>
              <a:gd name="connsiteY4" fmla="*/ 4130241 h 4522574"/>
              <a:gd name="connsiteX5" fmla="*/ 5453449 w 5453449"/>
              <a:gd name="connsiteY5" fmla="*/ 4522574 h 4522574"/>
              <a:gd name="connsiteX6" fmla="*/ 5061116 w 5453449"/>
              <a:gd name="connsiteY6" fmla="*/ 4522574 h 4522574"/>
              <a:gd name="connsiteX7" fmla="*/ 4340575 w 5453449"/>
              <a:gd name="connsiteY7" fmla="*/ 4522574 h 4522574"/>
              <a:gd name="connsiteX8" fmla="*/ 392333 w 5453449"/>
              <a:gd name="connsiteY8" fmla="*/ 4522574 h 4522574"/>
              <a:gd name="connsiteX9" fmla="*/ 0 w 5453449"/>
              <a:gd name="connsiteY9" fmla="*/ 4130241 h 4522574"/>
              <a:gd name="connsiteX10" fmla="*/ 0 w 5453449"/>
              <a:gd name="connsiteY10" fmla="*/ 392333 h 4522574"/>
              <a:gd name="connsiteX11" fmla="*/ 392333 w 5453449"/>
              <a:gd name="connsiteY11" fmla="*/ 0 h 452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53449" h="4522574">
                <a:moveTo>
                  <a:pt x="392333" y="0"/>
                </a:moveTo>
                <a:lnTo>
                  <a:pt x="5061116" y="0"/>
                </a:lnTo>
                <a:cubicBezTo>
                  <a:pt x="5277796" y="0"/>
                  <a:pt x="5453449" y="175653"/>
                  <a:pt x="5453449" y="392333"/>
                </a:cubicBezTo>
                <a:lnTo>
                  <a:pt x="5453449" y="3409700"/>
                </a:lnTo>
                <a:lnTo>
                  <a:pt x="5453449" y="4130241"/>
                </a:lnTo>
                <a:lnTo>
                  <a:pt x="5453449" y="4522574"/>
                </a:lnTo>
                <a:lnTo>
                  <a:pt x="5061116" y="4522574"/>
                </a:lnTo>
                <a:lnTo>
                  <a:pt x="4340575" y="4522574"/>
                </a:lnTo>
                <a:lnTo>
                  <a:pt x="392333" y="4522574"/>
                </a:lnTo>
                <a:cubicBezTo>
                  <a:pt x="175653" y="4522574"/>
                  <a:pt x="0" y="4346921"/>
                  <a:pt x="0" y="4130241"/>
                </a:cubicBezTo>
                <a:lnTo>
                  <a:pt x="0" y="392333"/>
                </a:lnTo>
                <a:cubicBezTo>
                  <a:pt x="0" y="175653"/>
                  <a:pt x="175653" y="0"/>
                  <a:pt x="392333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16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4E5C766-44AD-4C4A-A830-04B94C1B5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985116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right side photo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B245204-01D2-1C45-B1C2-252BE1547E8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11750" y="1781175"/>
            <a:ext cx="5428315" cy="453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</p:txBody>
      </p:sp>
      <p:sp>
        <p:nvSpPr>
          <p:cNvPr id="13" name="Picture Placeholder 19">
            <a:extLst>
              <a:ext uri="{FF2B5EF4-FFF2-40B4-BE49-F238E27FC236}">
                <a16:creationId xmlns:a16="http://schemas.microsoft.com/office/drawing/2014/main" id="{6E6FFC42-61F7-3746-A1CD-D8CCF408656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40000" y="1800000"/>
            <a:ext cx="5453449" cy="4522574"/>
          </a:xfrm>
          <a:custGeom>
            <a:avLst/>
            <a:gdLst>
              <a:gd name="connsiteX0" fmla="*/ 392333 w 5453449"/>
              <a:gd name="connsiteY0" fmla="*/ 0 h 4522574"/>
              <a:gd name="connsiteX1" fmla="*/ 5061116 w 5453449"/>
              <a:gd name="connsiteY1" fmla="*/ 0 h 4522574"/>
              <a:gd name="connsiteX2" fmla="*/ 5453449 w 5453449"/>
              <a:gd name="connsiteY2" fmla="*/ 392333 h 4522574"/>
              <a:gd name="connsiteX3" fmla="*/ 5453449 w 5453449"/>
              <a:gd name="connsiteY3" fmla="*/ 3409700 h 4522574"/>
              <a:gd name="connsiteX4" fmla="*/ 5453449 w 5453449"/>
              <a:gd name="connsiteY4" fmla="*/ 4130241 h 4522574"/>
              <a:gd name="connsiteX5" fmla="*/ 5453449 w 5453449"/>
              <a:gd name="connsiteY5" fmla="*/ 4522574 h 4522574"/>
              <a:gd name="connsiteX6" fmla="*/ 5061116 w 5453449"/>
              <a:gd name="connsiteY6" fmla="*/ 4522574 h 4522574"/>
              <a:gd name="connsiteX7" fmla="*/ 4340575 w 5453449"/>
              <a:gd name="connsiteY7" fmla="*/ 4522574 h 4522574"/>
              <a:gd name="connsiteX8" fmla="*/ 392333 w 5453449"/>
              <a:gd name="connsiteY8" fmla="*/ 4522574 h 4522574"/>
              <a:gd name="connsiteX9" fmla="*/ 0 w 5453449"/>
              <a:gd name="connsiteY9" fmla="*/ 4130241 h 4522574"/>
              <a:gd name="connsiteX10" fmla="*/ 0 w 5453449"/>
              <a:gd name="connsiteY10" fmla="*/ 392333 h 4522574"/>
              <a:gd name="connsiteX11" fmla="*/ 392333 w 5453449"/>
              <a:gd name="connsiteY11" fmla="*/ 0 h 452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53449" h="4522574">
                <a:moveTo>
                  <a:pt x="392333" y="0"/>
                </a:moveTo>
                <a:lnTo>
                  <a:pt x="5061116" y="0"/>
                </a:lnTo>
                <a:cubicBezTo>
                  <a:pt x="5277796" y="0"/>
                  <a:pt x="5453449" y="175653"/>
                  <a:pt x="5453449" y="392333"/>
                </a:cubicBezTo>
                <a:lnTo>
                  <a:pt x="5453449" y="3409700"/>
                </a:lnTo>
                <a:lnTo>
                  <a:pt x="5453449" y="4130241"/>
                </a:lnTo>
                <a:lnTo>
                  <a:pt x="5453449" y="4522574"/>
                </a:lnTo>
                <a:lnTo>
                  <a:pt x="5061116" y="4522574"/>
                </a:lnTo>
                <a:lnTo>
                  <a:pt x="4340575" y="4522574"/>
                </a:lnTo>
                <a:lnTo>
                  <a:pt x="392333" y="4522574"/>
                </a:lnTo>
                <a:cubicBezTo>
                  <a:pt x="175653" y="4522574"/>
                  <a:pt x="0" y="4346921"/>
                  <a:pt x="0" y="4130241"/>
                </a:cubicBezTo>
                <a:lnTo>
                  <a:pt x="0" y="392333"/>
                </a:lnTo>
                <a:cubicBezTo>
                  <a:pt x="0" y="175653"/>
                  <a:pt x="175653" y="0"/>
                  <a:pt x="392333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16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73EE6E2-8CC8-944C-BFA8-3FE26BE1C4F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4127175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right side photo - right cropp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B245204-01D2-1C45-B1C2-252BE1547E8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11750" y="1781175"/>
            <a:ext cx="5428315" cy="453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</p:txBody>
      </p:sp>
      <p:sp>
        <p:nvSpPr>
          <p:cNvPr id="14" name="Picture Placeholder 24">
            <a:extLst>
              <a:ext uri="{FF2B5EF4-FFF2-40B4-BE49-F238E27FC236}">
                <a16:creationId xmlns:a16="http://schemas.microsoft.com/office/drawing/2014/main" id="{4A1F5414-E963-EF4A-AC4E-543DF708229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1800000"/>
            <a:ext cx="5980176" cy="4500216"/>
          </a:xfrm>
          <a:custGeom>
            <a:avLst/>
            <a:gdLst>
              <a:gd name="connsiteX0" fmla="*/ 0 w 5980176"/>
              <a:gd name="connsiteY0" fmla="*/ 0 h 4500216"/>
              <a:gd name="connsiteX1" fmla="*/ 5650760 w 5980176"/>
              <a:gd name="connsiteY1" fmla="*/ 0 h 4500216"/>
              <a:gd name="connsiteX2" fmla="*/ 5980176 w 5980176"/>
              <a:gd name="connsiteY2" fmla="*/ 329416 h 4500216"/>
              <a:gd name="connsiteX3" fmla="*/ 5980176 w 5980176"/>
              <a:gd name="connsiteY3" fmla="*/ 4170800 h 4500216"/>
              <a:gd name="connsiteX4" fmla="*/ 5650760 w 5980176"/>
              <a:gd name="connsiteY4" fmla="*/ 4500216 h 4500216"/>
              <a:gd name="connsiteX5" fmla="*/ 0 w 5980176"/>
              <a:gd name="connsiteY5" fmla="*/ 4500216 h 450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80176" h="4500216">
                <a:moveTo>
                  <a:pt x="0" y="0"/>
                </a:moveTo>
                <a:lnTo>
                  <a:pt x="5650760" y="0"/>
                </a:lnTo>
                <a:cubicBezTo>
                  <a:pt x="5832691" y="0"/>
                  <a:pt x="5980176" y="147485"/>
                  <a:pt x="5980176" y="329416"/>
                </a:cubicBezTo>
                <a:lnTo>
                  <a:pt x="5980176" y="4170800"/>
                </a:lnTo>
                <a:cubicBezTo>
                  <a:pt x="5980176" y="4352731"/>
                  <a:pt x="5832691" y="4500216"/>
                  <a:pt x="5650760" y="4500216"/>
                </a:cubicBezTo>
                <a:lnTo>
                  <a:pt x="0" y="4500216"/>
                </a:ln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6A6A1B-725B-5548-9462-C2EBA1BA5C1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1678103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FDD17C6-CFD0-8445-9ED1-77CFF532C812}"/>
              </a:ext>
            </a:extLst>
          </p:cNvPr>
          <p:cNvSpPr/>
          <p:nvPr userDrawn="1"/>
        </p:nvSpPr>
        <p:spPr>
          <a:xfrm>
            <a:off x="543698" y="1800000"/>
            <a:ext cx="700216" cy="7002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0" i="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8FB3D47-227F-7A49-9403-5B7A16500CB0}"/>
              </a:ext>
            </a:extLst>
          </p:cNvPr>
          <p:cNvSpPr/>
          <p:nvPr userDrawn="1"/>
        </p:nvSpPr>
        <p:spPr>
          <a:xfrm>
            <a:off x="543698" y="3334580"/>
            <a:ext cx="700216" cy="7002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0" i="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8CECB03-2D2B-D14B-A075-FCBFD524AB13}"/>
              </a:ext>
            </a:extLst>
          </p:cNvPr>
          <p:cNvSpPr/>
          <p:nvPr userDrawn="1"/>
        </p:nvSpPr>
        <p:spPr>
          <a:xfrm>
            <a:off x="543698" y="4869160"/>
            <a:ext cx="700216" cy="7002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0" i="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27BF85E-7D68-3B45-B237-31BB6ADCC1F1}"/>
              </a:ext>
            </a:extLst>
          </p:cNvPr>
          <p:cNvSpPr/>
          <p:nvPr userDrawn="1"/>
        </p:nvSpPr>
        <p:spPr>
          <a:xfrm>
            <a:off x="6223540" y="1800000"/>
            <a:ext cx="700216" cy="7002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0" i="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2D0FAD4-26E6-8E4D-A9DB-8ABD76B79AF9}"/>
              </a:ext>
            </a:extLst>
          </p:cNvPr>
          <p:cNvSpPr/>
          <p:nvPr userDrawn="1"/>
        </p:nvSpPr>
        <p:spPr>
          <a:xfrm>
            <a:off x="6223540" y="3334580"/>
            <a:ext cx="700216" cy="7002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0" i="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0EBBD4B-AC14-2E40-8903-628C18EFEEBE}"/>
              </a:ext>
            </a:extLst>
          </p:cNvPr>
          <p:cNvSpPr/>
          <p:nvPr userDrawn="1"/>
        </p:nvSpPr>
        <p:spPr>
          <a:xfrm>
            <a:off x="6223540" y="4869160"/>
            <a:ext cx="700216" cy="7002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0" i="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4A0A5D32-D98D-564B-9BE9-89576EA3703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452763" y="1799998"/>
            <a:ext cx="4510216" cy="12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603D8E4D-8E5B-9240-96AE-B52AFB49461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52763" y="3334580"/>
            <a:ext cx="4510216" cy="12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9EEE2D8C-873B-0B47-848A-153061EEDDD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452763" y="4869160"/>
            <a:ext cx="4510800" cy="12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71568291-FF2B-6845-B0D9-A46D6121630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38837" y="1799998"/>
            <a:ext cx="4510216" cy="12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48F21E2B-AA34-8B40-B107-1DCAB938967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138837" y="3334580"/>
            <a:ext cx="4510216" cy="12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34D10461-F664-8042-8D3B-9A86FC8E4E2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138837" y="4869160"/>
            <a:ext cx="4510800" cy="122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D131B2FE-20D0-BB49-91BD-1C32F4B571C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2824419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- full p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4" name="Picture Placeholder 21">
            <a:extLst>
              <a:ext uri="{FF2B5EF4-FFF2-40B4-BE49-F238E27FC236}">
                <a16:creationId xmlns:a16="http://schemas.microsoft.com/office/drawing/2014/main" id="{6E757B21-C53A-C846-8EFB-6B1A821251C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0001" y="1800000"/>
            <a:ext cx="11104775" cy="4534293"/>
          </a:xfrm>
          <a:custGeom>
            <a:avLst/>
            <a:gdLst>
              <a:gd name="connsiteX0" fmla="*/ 312685 w 11104775"/>
              <a:gd name="connsiteY0" fmla="*/ 0 h 4534293"/>
              <a:gd name="connsiteX1" fmla="*/ 10792090 w 11104775"/>
              <a:gd name="connsiteY1" fmla="*/ 0 h 4534293"/>
              <a:gd name="connsiteX2" fmla="*/ 11104775 w 11104775"/>
              <a:gd name="connsiteY2" fmla="*/ 312685 h 4534293"/>
              <a:gd name="connsiteX3" fmla="*/ 11104775 w 11104775"/>
              <a:gd name="connsiteY3" fmla="*/ 4221608 h 4534293"/>
              <a:gd name="connsiteX4" fmla="*/ 10792090 w 11104775"/>
              <a:gd name="connsiteY4" fmla="*/ 4534293 h 4534293"/>
              <a:gd name="connsiteX5" fmla="*/ 312685 w 11104775"/>
              <a:gd name="connsiteY5" fmla="*/ 4534293 h 4534293"/>
              <a:gd name="connsiteX6" fmla="*/ 0 w 11104775"/>
              <a:gd name="connsiteY6" fmla="*/ 4221608 h 4534293"/>
              <a:gd name="connsiteX7" fmla="*/ 0 w 11104775"/>
              <a:gd name="connsiteY7" fmla="*/ 312685 h 4534293"/>
              <a:gd name="connsiteX8" fmla="*/ 312685 w 11104775"/>
              <a:gd name="connsiteY8" fmla="*/ 0 h 4534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04775" h="4534293">
                <a:moveTo>
                  <a:pt x="312685" y="0"/>
                </a:moveTo>
                <a:lnTo>
                  <a:pt x="10792090" y="0"/>
                </a:lnTo>
                <a:cubicBezTo>
                  <a:pt x="10964781" y="0"/>
                  <a:pt x="11104775" y="139994"/>
                  <a:pt x="11104775" y="312685"/>
                </a:cubicBezTo>
                <a:lnTo>
                  <a:pt x="11104775" y="4221608"/>
                </a:lnTo>
                <a:cubicBezTo>
                  <a:pt x="11104775" y="4394299"/>
                  <a:pt x="10964781" y="4534293"/>
                  <a:pt x="10792090" y="4534293"/>
                </a:cubicBezTo>
                <a:lnTo>
                  <a:pt x="312685" y="4534293"/>
                </a:lnTo>
                <a:cubicBezTo>
                  <a:pt x="139994" y="4534293"/>
                  <a:pt x="0" y="4394299"/>
                  <a:pt x="0" y="4221608"/>
                </a:cubicBezTo>
                <a:lnTo>
                  <a:pt x="0" y="312685"/>
                </a:lnTo>
                <a:cubicBezTo>
                  <a:pt x="0" y="139994"/>
                  <a:pt x="139994" y="0"/>
                  <a:pt x="312685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600" b="0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2F74969-D791-BB4F-8FF2-596B25E33C4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7379535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- text + 3/4pg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596FCC7D-3171-6142-ADF0-74CFCD669F2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374640" y="1800000"/>
            <a:ext cx="8266249" cy="4518422"/>
          </a:xfrm>
          <a:custGeom>
            <a:avLst/>
            <a:gdLst>
              <a:gd name="connsiteX0" fmla="*/ 357678 w 8266249"/>
              <a:gd name="connsiteY0" fmla="*/ 0 h 4518422"/>
              <a:gd name="connsiteX1" fmla="*/ 7908571 w 8266249"/>
              <a:gd name="connsiteY1" fmla="*/ 0 h 4518422"/>
              <a:gd name="connsiteX2" fmla="*/ 8266249 w 8266249"/>
              <a:gd name="connsiteY2" fmla="*/ 357678 h 4518422"/>
              <a:gd name="connsiteX3" fmla="*/ 8266249 w 8266249"/>
              <a:gd name="connsiteY3" fmla="*/ 4160744 h 4518422"/>
              <a:gd name="connsiteX4" fmla="*/ 7908571 w 8266249"/>
              <a:gd name="connsiteY4" fmla="*/ 4518422 h 4518422"/>
              <a:gd name="connsiteX5" fmla="*/ 357678 w 8266249"/>
              <a:gd name="connsiteY5" fmla="*/ 4518422 h 4518422"/>
              <a:gd name="connsiteX6" fmla="*/ 0 w 8266249"/>
              <a:gd name="connsiteY6" fmla="*/ 4160744 h 4518422"/>
              <a:gd name="connsiteX7" fmla="*/ 0 w 8266249"/>
              <a:gd name="connsiteY7" fmla="*/ 357678 h 4518422"/>
              <a:gd name="connsiteX8" fmla="*/ 357678 w 8266249"/>
              <a:gd name="connsiteY8" fmla="*/ 0 h 4518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66249" h="4518422">
                <a:moveTo>
                  <a:pt x="357678" y="0"/>
                </a:moveTo>
                <a:lnTo>
                  <a:pt x="7908571" y="0"/>
                </a:lnTo>
                <a:cubicBezTo>
                  <a:pt x="8106111" y="0"/>
                  <a:pt x="8266249" y="160138"/>
                  <a:pt x="8266249" y="357678"/>
                </a:cubicBezTo>
                <a:lnTo>
                  <a:pt x="8266249" y="4160744"/>
                </a:lnTo>
                <a:cubicBezTo>
                  <a:pt x="8266249" y="4358284"/>
                  <a:pt x="8106111" y="4518422"/>
                  <a:pt x="7908571" y="4518422"/>
                </a:cubicBezTo>
                <a:lnTo>
                  <a:pt x="357678" y="4518422"/>
                </a:lnTo>
                <a:cubicBezTo>
                  <a:pt x="160138" y="4518422"/>
                  <a:pt x="0" y="4358284"/>
                  <a:pt x="0" y="4160744"/>
                </a:cubicBezTo>
                <a:lnTo>
                  <a:pt x="0" y="357678"/>
                </a:lnTo>
                <a:cubicBezTo>
                  <a:pt x="0" y="160138"/>
                  <a:pt x="160138" y="0"/>
                  <a:pt x="357678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infographic or photo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3A550805-008B-784B-A770-B50912F1321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39999" y="1781175"/>
            <a:ext cx="2598617" cy="453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A8D46F6-A876-534C-8C8D-FCF798EF61C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41058456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- text + 3/4pg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596FCC7D-3171-6142-ADF0-74CFCD669F2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40000" y="1800000"/>
            <a:ext cx="8266249" cy="4518422"/>
          </a:xfrm>
          <a:custGeom>
            <a:avLst/>
            <a:gdLst>
              <a:gd name="connsiteX0" fmla="*/ 357678 w 8266249"/>
              <a:gd name="connsiteY0" fmla="*/ 0 h 4518422"/>
              <a:gd name="connsiteX1" fmla="*/ 7908571 w 8266249"/>
              <a:gd name="connsiteY1" fmla="*/ 0 h 4518422"/>
              <a:gd name="connsiteX2" fmla="*/ 8266249 w 8266249"/>
              <a:gd name="connsiteY2" fmla="*/ 357678 h 4518422"/>
              <a:gd name="connsiteX3" fmla="*/ 8266249 w 8266249"/>
              <a:gd name="connsiteY3" fmla="*/ 4160744 h 4518422"/>
              <a:gd name="connsiteX4" fmla="*/ 7908571 w 8266249"/>
              <a:gd name="connsiteY4" fmla="*/ 4518422 h 4518422"/>
              <a:gd name="connsiteX5" fmla="*/ 357678 w 8266249"/>
              <a:gd name="connsiteY5" fmla="*/ 4518422 h 4518422"/>
              <a:gd name="connsiteX6" fmla="*/ 0 w 8266249"/>
              <a:gd name="connsiteY6" fmla="*/ 4160744 h 4518422"/>
              <a:gd name="connsiteX7" fmla="*/ 0 w 8266249"/>
              <a:gd name="connsiteY7" fmla="*/ 357678 h 4518422"/>
              <a:gd name="connsiteX8" fmla="*/ 357678 w 8266249"/>
              <a:gd name="connsiteY8" fmla="*/ 0 h 4518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66249" h="4518422">
                <a:moveTo>
                  <a:pt x="357678" y="0"/>
                </a:moveTo>
                <a:lnTo>
                  <a:pt x="7908571" y="0"/>
                </a:lnTo>
                <a:cubicBezTo>
                  <a:pt x="8106111" y="0"/>
                  <a:pt x="8266249" y="160138"/>
                  <a:pt x="8266249" y="357678"/>
                </a:cubicBezTo>
                <a:lnTo>
                  <a:pt x="8266249" y="4160744"/>
                </a:lnTo>
                <a:cubicBezTo>
                  <a:pt x="8266249" y="4358284"/>
                  <a:pt x="8106111" y="4518422"/>
                  <a:pt x="7908571" y="4518422"/>
                </a:cubicBezTo>
                <a:lnTo>
                  <a:pt x="357678" y="4518422"/>
                </a:lnTo>
                <a:cubicBezTo>
                  <a:pt x="160138" y="4518422"/>
                  <a:pt x="0" y="4358284"/>
                  <a:pt x="0" y="4160744"/>
                </a:cubicBezTo>
                <a:lnTo>
                  <a:pt x="0" y="357678"/>
                </a:lnTo>
                <a:cubicBezTo>
                  <a:pt x="0" y="160138"/>
                  <a:pt x="160138" y="0"/>
                  <a:pt x="357678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infographic or photo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7D1C4CC-28AE-624E-95D2-EF165C8A4F9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035517" y="1781175"/>
            <a:ext cx="2598617" cy="453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9020315F-727E-3544-9E5F-95C34073224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70624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- C3 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A7D37E6-5047-894E-A3B8-E7994FDC4027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94644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C1B916-7BCC-7F42-AA1B-83AAE2C19F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42626" y="5884465"/>
            <a:ext cx="1451313" cy="43158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EEC1DBC-EF89-8D4E-8EF4-B60D9E9F46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D3E088FE-4F9A-594F-8B21-B8215B7681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207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- text + 1/2 pg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B245204-01D2-1C45-B1C2-252BE1547E8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9999" y="1781175"/>
            <a:ext cx="5428315" cy="453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4E5C766-44AD-4C4A-A830-04B94C1B5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0B5B747-BE90-1044-85A9-CFC738E73029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192456" y="1806314"/>
            <a:ext cx="5477387" cy="4525037"/>
          </a:xfrm>
          <a:custGeom>
            <a:avLst/>
            <a:gdLst>
              <a:gd name="connsiteX0" fmla="*/ 395398 w 5477387"/>
              <a:gd name="connsiteY0" fmla="*/ 0 h 4525037"/>
              <a:gd name="connsiteX1" fmla="*/ 5081989 w 5477387"/>
              <a:gd name="connsiteY1" fmla="*/ 0 h 4525037"/>
              <a:gd name="connsiteX2" fmla="*/ 5477387 w 5477387"/>
              <a:gd name="connsiteY2" fmla="*/ 395398 h 4525037"/>
              <a:gd name="connsiteX3" fmla="*/ 5477387 w 5477387"/>
              <a:gd name="connsiteY3" fmla="*/ 4129639 h 4525037"/>
              <a:gd name="connsiteX4" fmla="*/ 5081989 w 5477387"/>
              <a:gd name="connsiteY4" fmla="*/ 4525037 h 4525037"/>
              <a:gd name="connsiteX5" fmla="*/ 395398 w 5477387"/>
              <a:gd name="connsiteY5" fmla="*/ 4525037 h 4525037"/>
              <a:gd name="connsiteX6" fmla="*/ 0 w 5477387"/>
              <a:gd name="connsiteY6" fmla="*/ 4129639 h 4525037"/>
              <a:gd name="connsiteX7" fmla="*/ 0 w 5477387"/>
              <a:gd name="connsiteY7" fmla="*/ 395398 h 4525037"/>
              <a:gd name="connsiteX8" fmla="*/ 395398 w 5477387"/>
              <a:gd name="connsiteY8" fmla="*/ 0 h 4525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7387" h="4525037">
                <a:moveTo>
                  <a:pt x="395398" y="0"/>
                </a:moveTo>
                <a:lnTo>
                  <a:pt x="5081989" y="0"/>
                </a:lnTo>
                <a:cubicBezTo>
                  <a:pt x="5300361" y="0"/>
                  <a:pt x="5477387" y="177026"/>
                  <a:pt x="5477387" y="395398"/>
                </a:cubicBezTo>
                <a:lnTo>
                  <a:pt x="5477387" y="4129639"/>
                </a:lnTo>
                <a:cubicBezTo>
                  <a:pt x="5477387" y="4348011"/>
                  <a:pt x="5300361" y="4525037"/>
                  <a:pt x="5081989" y="4525037"/>
                </a:cubicBezTo>
                <a:lnTo>
                  <a:pt x="395398" y="4525037"/>
                </a:lnTo>
                <a:cubicBezTo>
                  <a:pt x="177026" y="4525037"/>
                  <a:pt x="0" y="4348011"/>
                  <a:pt x="0" y="4129639"/>
                </a:cubicBezTo>
                <a:lnTo>
                  <a:pt x="0" y="395398"/>
                </a:lnTo>
                <a:cubicBezTo>
                  <a:pt x="0" y="177026"/>
                  <a:pt x="177026" y="0"/>
                  <a:pt x="395398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graphic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9328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- 4-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3A550805-008B-784B-A770-B50912F1321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40000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14" name="Picture Placeholder 34">
            <a:extLst>
              <a:ext uri="{FF2B5EF4-FFF2-40B4-BE49-F238E27FC236}">
                <a16:creationId xmlns:a16="http://schemas.microsoft.com/office/drawing/2014/main" id="{D29B43D5-3A9F-1C4A-B0A8-31AF0B9523B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40001" y="1800000"/>
            <a:ext cx="2603157" cy="2520000"/>
          </a:xfrm>
          <a:custGeom>
            <a:avLst/>
            <a:gdLst>
              <a:gd name="connsiteX0" fmla="*/ 216266 w 2603157"/>
              <a:gd name="connsiteY0" fmla="*/ 0 h 2520000"/>
              <a:gd name="connsiteX1" fmla="*/ 2386891 w 2603157"/>
              <a:gd name="connsiteY1" fmla="*/ 0 h 2520000"/>
              <a:gd name="connsiteX2" fmla="*/ 2603157 w 2603157"/>
              <a:gd name="connsiteY2" fmla="*/ 216266 h 2520000"/>
              <a:gd name="connsiteX3" fmla="*/ 2603157 w 2603157"/>
              <a:gd name="connsiteY3" fmla="*/ 2303734 h 2520000"/>
              <a:gd name="connsiteX4" fmla="*/ 2386891 w 2603157"/>
              <a:gd name="connsiteY4" fmla="*/ 2520000 h 2520000"/>
              <a:gd name="connsiteX5" fmla="*/ 216266 w 2603157"/>
              <a:gd name="connsiteY5" fmla="*/ 2520000 h 2520000"/>
              <a:gd name="connsiteX6" fmla="*/ 0 w 2603157"/>
              <a:gd name="connsiteY6" fmla="*/ 2303734 h 2520000"/>
              <a:gd name="connsiteX7" fmla="*/ 0 w 2603157"/>
              <a:gd name="connsiteY7" fmla="*/ 216266 h 2520000"/>
              <a:gd name="connsiteX8" fmla="*/ 216266 w 2603157"/>
              <a:gd name="connsiteY8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3157" h="2520000">
                <a:moveTo>
                  <a:pt x="216266" y="0"/>
                </a:moveTo>
                <a:lnTo>
                  <a:pt x="2386891" y="0"/>
                </a:lnTo>
                <a:cubicBezTo>
                  <a:pt x="2506331" y="0"/>
                  <a:pt x="2603157" y="96826"/>
                  <a:pt x="2603157" y="216266"/>
                </a:cubicBezTo>
                <a:lnTo>
                  <a:pt x="2603157" y="2303734"/>
                </a:lnTo>
                <a:cubicBezTo>
                  <a:pt x="2603157" y="2423174"/>
                  <a:pt x="2506331" y="2520000"/>
                  <a:pt x="2386891" y="2520000"/>
                </a:cubicBezTo>
                <a:lnTo>
                  <a:pt x="216266" y="2520000"/>
                </a:lnTo>
                <a:cubicBezTo>
                  <a:pt x="96826" y="2520000"/>
                  <a:pt x="0" y="2423174"/>
                  <a:pt x="0" y="2303734"/>
                </a:cubicBezTo>
                <a:lnTo>
                  <a:pt x="0" y="216266"/>
                </a:lnTo>
                <a:cubicBezTo>
                  <a:pt x="0" y="96826"/>
                  <a:pt x="96826" y="0"/>
                  <a:pt x="21626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 or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Picture Placeholder 35">
            <a:extLst>
              <a:ext uri="{FF2B5EF4-FFF2-40B4-BE49-F238E27FC236}">
                <a16:creationId xmlns:a16="http://schemas.microsoft.com/office/drawing/2014/main" id="{716176CE-F328-0D4D-8968-E7BF6272A7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76110" y="1800000"/>
            <a:ext cx="2603157" cy="2520000"/>
          </a:xfrm>
          <a:custGeom>
            <a:avLst/>
            <a:gdLst>
              <a:gd name="connsiteX0" fmla="*/ 216266 w 2603157"/>
              <a:gd name="connsiteY0" fmla="*/ 0 h 2520000"/>
              <a:gd name="connsiteX1" fmla="*/ 2386891 w 2603157"/>
              <a:gd name="connsiteY1" fmla="*/ 0 h 2520000"/>
              <a:gd name="connsiteX2" fmla="*/ 2603157 w 2603157"/>
              <a:gd name="connsiteY2" fmla="*/ 216266 h 2520000"/>
              <a:gd name="connsiteX3" fmla="*/ 2603157 w 2603157"/>
              <a:gd name="connsiteY3" fmla="*/ 2303734 h 2520000"/>
              <a:gd name="connsiteX4" fmla="*/ 2386891 w 2603157"/>
              <a:gd name="connsiteY4" fmla="*/ 2520000 h 2520000"/>
              <a:gd name="connsiteX5" fmla="*/ 216266 w 2603157"/>
              <a:gd name="connsiteY5" fmla="*/ 2520000 h 2520000"/>
              <a:gd name="connsiteX6" fmla="*/ 0 w 2603157"/>
              <a:gd name="connsiteY6" fmla="*/ 2303734 h 2520000"/>
              <a:gd name="connsiteX7" fmla="*/ 0 w 2603157"/>
              <a:gd name="connsiteY7" fmla="*/ 216266 h 2520000"/>
              <a:gd name="connsiteX8" fmla="*/ 216266 w 2603157"/>
              <a:gd name="connsiteY8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3157" h="2520000">
                <a:moveTo>
                  <a:pt x="216266" y="0"/>
                </a:moveTo>
                <a:lnTo>
                  <a:pt x="2386891" y="0"/>
                </a:lnTo>
                <a:cubicBezTo>
                  <a:pt x="2506331" y="0"/>
                  <a:pt x="2603157" y="96826"/>
                  <a:pt x="2603157" y="216266"/>
                </a:cubicBezTo>
                <a:lnTo>
                  <a:pt x="2603157" y="2303734"/>
                </a:lnTo>
                <a:cubicBezTo>
                  <a:pt x="2603157" y="2423174"/>
                  <a:pt x="2506331" y="2520000"/>
                  <a:pt x="2386891" y="2520000"/>
                </a:cubicBezTo>
                <a:lnTo>
                  <a:pt x="216266" y="2520000"/>
                </a:lnTo>
                <a:cubicBezTo>
                  <a:pt x="96826" y="2520000"/>
                  <a:pt x="0" y="2423174"/>
                  <a:pt x="0" y="2303734"/>
                </a:cubicBezTo>
                <a:lnTo>
                  <a:pt x="0" y="216266"/>
                </a:lnTo>
                <a:cubicBezTo>
                  <a:pt x="0" y="96826"/>
                  <a:pt x="96826" y="0"/>
                  <a:pt x="21626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 or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6" name="Picture Placeholder 36">
            <a:extLst>
              <a:ext uri="{FF2B5EF4-FFF2-40B4-BE49-F238E27FC236}">
                <a16:creationId xmlns:a16="http://schemas.microsoft.com/office/drawing/2014/main" id="{7ACD7D0F-CD2D-ED49-A464-A04CF76EB8A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12219" y="1800000"/>
            <a:ext cx="2603157" cy="2520000"/>
          </a:xfrm>
          <a:custGeom>
            <a:avLst/>
            <a:gdLst>
              <a:gd name="connsiteX0" fmla="*/ 216266 w 2603157"/>
              <a:gd name="connsiteY0" fmla="*/ 0 h 2520000"/>
              <a:gd name="connsiteX1" fmla="*/ 2386891 w 2603157"/>
              <a:gd name="connsiteY1" fmla="*/ 0 h 2520000"/>
              <a:gd name="connsiteX2" fmla="*/ 2603157 w 2603157"/>
              <a:gd name="connsiteY2" fmla="*/ 216266 h 2520000"/>
              <a:gd name="connsiteX3" fmla="*/ 2603157 w 2603157"/>
              <a:gd name="connsiteY3" fmla="*/ 2303734 h 2520000"/>
              <a:gd name="connsiteX4" fmla="*/ 2386891 w 2603157"/>
              <a:gd name="connsiteY4" fmla="*/ 2520000 h 2520000"/>
              <a:gd name="connsiteX5" fmla="*/ 216266 w 2603157"/>
              <a:gd name="connsiteY5" fmla="*/ 2520000 h 2520000"/>
              <a:gd name="connsiteX6" fmla="*/ 0 w 2603157"/>
              <a:gd name="connsiteY6" fmla="*/ 2303734 h 2520000"/>
              <a:gd name="connsiteX7" fmla="*/ 0 w 2603157"/>
              <a:gd name="connsiteY7" fmla="*/ 216266 h 2520000"/>
              <a:gd name="connsiteX8" fmla="*/ 216266 w 2603157"/>
              <a:gd name="connsiteY8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3157" h="2520000">
                <a:moveTo>
                  <a:pt x="216266" y="0"/>
                </a:moveTo>
                <a:lnTo>
                  <a:pt x="2386891" y="0"/>
                </a:lnTo>
                <a:cubicBezTo>
                  <a:pt x="2506331" y="0"/>
                  <a:pt x="2603157" y="96826"/>
                  <a:pt x="2603157" y="216266"/>
                </a:cubicBezTo>
                <a:lnTo>
                  <a:pt x="2603157" y="2303734"/>
                </a:lnTo>
                <a:cubicBezTo>
                  <a:pt x="2603157" y="2423174"/>
                  <a:pt x="2506331" y="2520000"/>
                  <a:pt x="2386891" y="2520000"/>
                </a:cubicBezTo>
                <a:lnTo>
                  <a:pt x="216266" y="2520000"/>
                </a:lnTo>
                <a:cubicBezTo>
                  <a:pt x="96826" y="2520000"/>
                  <a:pt x="0" y="2423174"/>
                  <a:pt x="0" y="2303734"/>
                </a:cubicBezTo>
                <a:lnTo>
                  <a:pt x="0" y="216266"/>
                </a:lnTo>
                <a:cubicBezTo>
                  <a:pt x="0" y="96826"/>
                  <a:pt x="96826" y="0"/>
                  <a:pt x="21626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 or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Picture Placeholder 37">
            <a:extLst>
              <a:ext uri="{FF2B5EF4-FFF2-40B4-BE49-F238E27FC236}">
                <a16:creationId xmlns:a16="http://schemas.microsoft.com/office/drawing/2014/main" id="{9AF87940-6DDC-AB4C-B35D-2B7999AAD66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48328" y="1800000"/>
            <a:ext cx="2603157" cy="2520000"/>
          </a:xfrm>
          <a:custGeom>
            <a:avLst/>
            <a:gdLst>
              <a:gd name="connsiteX0" fmla="*/ 216266 w 2603157"/>
              <a:gd name="connsiteY0" fmla="*/ 0 h 2520000"/>
              <a:gd name="connsiteX1" fmla="*/ 2386891 w 2603157"/>
              <a:gd name="connsiteY1" fmla="*/ 0 h 2520000"/>
              <a:gd name="connsiteX2" fmla="*/ 2603157 w 2603157"/>
              <a:gd name="connsiteY2" fmla="*/ 216266 h 2520000"/>
              <a:gd name="connsiteX3" fmla="*/ 2603157 w 2603157"/>
              <a:gd name="connsiteY3" fmla="*/ 2303734 h 2520000"/>
              <a:gd name="connsiteX4" fmla="*/ 2386891 w 2603157"/>
              <a:gd name="connsiteY4" fmla="*/ 2520000 h 2520000"/>
              <a:gd name="connsiteX5" fmla="*/ 216266 w 2603157"/>
              <a:gd name="connsiteY5" fmla="*/ 2520000 h 2520000"/>
              <a:gd name="connsiteX6" fmla="*/ 0 w 2603157"/>
              <a:gd name="connsiteY6" fmla="*/ 2303734 h 2520000"/>
              <a:gd name="connsiteX7" fmla="*/ 0 w 2603157"/>
              <a:gd name="connsiteY7" fmla="*/ 216266 h 2520000"/>
              <a:gd name="connsiteX8" fmla="*/ 216266 w 2603157"/>
              <a:gd name="connsiteY8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3157" h="2520000">
                <a:moveTo>
                  <a:pt x="216266" y="0"/>
                </a:moveTo>
                <a:lnTo>
                  <a:pt x="2386891" y="0"/>
                </a:lnTo>
                <a:cubicBezTo>
                  <a:pt x="2506331" y="0"/>
                  <a:pt x="2603157" y="96826"/>
                  <a:pt x="2603157" y="216266"/>
                </a:cubicBezTo>
                <a:lnTo>
                  <a:pt x="2603157" y="2303734"/>
                </a:lnTo>
                <a:cubicBezTo>
                  <a:pt x="2603157" y="2423174"/>
                  <a:pt x="2506331" y="2520000"/>
                  <a:pt x="2386891" y="2520000"/>
                </a:cubicBezTo>
                <a:lnTo>
                  <a:pt x="216266" y="2520000"/>
                </a:lnTo>
                <a:cubicBezTo>
                  <a:pt x="96826" y="2520000"/>
                  <a:pt x="0" y="2423174"/>
                  <a:pt x="0" y="2303734"/>
                </a:cubicBezTo>
                <a:lnTo>
                  <a:pt x="0" y="216266"/>
                </a:lnTo>
                <a:cubicBezTo>
                  <a:pt x="0" y="96826"/>
                  <a:pt x="96826" y="0"/>
                  <a:pt x="21626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 or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A9E3FDFD-56E3-B249-A8ED-25338F9D734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376110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E507E2E-A80B-7B49-AC11-E9C90B4CE1C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12219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F53F4477-188D-2641-AA2A-F8CC99A519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48328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CBB9DB9F-4595-F34E-B550-BB6CB273638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34390666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- text + 3/4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5" name="Picture Placeholder 35">
            <a:extLst>
              <a:ext uri="{FF2B5EF4-FFF2-40B4-BE49-F238E27FC236}">
                <a16:creationId xmlns:a16="http://schemas.microsoft.com/office/drawing/2014/main" id="{716176CE-F328-0D4D-8968-E7BF6272A7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76110" y="1800000"/>
            <a:ext cx="2603157" cy="2520000"/>
          </a:xfrm>
          <a:custGeom>
            <a:avLst/>
            <a:gdLst>
              <a:gd name="connsiteX0" fmla="*/ 216266 w 2603157"/>
              <a:gd name="connsiteY0" fmla="*/ 0 h 2520000"/>
              <a:gd name="connsiteX1" fmla="*/ 2386891 w 2603157"/>
              <a:gd name="connsiteY1" fmla="*/ 0 h 2520000"/>
              <a:gd name="connsiteX2" fmla="*/ 2603157 w 2603157"/>
              <a:gd name="connsiteY2" fmla="*/ 216266 h 2520000"/>
              <a:gd name="connsiteX3" fmla="*/ 2603157 w 2603157"/>
              <a:gd name="connsiteY3" fmla="*/ 2303734 h 2520000"/>
              <a:gd name="connsiteX4" fmla="*/ 2386891 w 2603157"/>
              <a:gd name="connsiteY4" fmla="*/ 2520000 h 2520000"/>
              <a:gd name="connsiteX5" fmla="*/ 216266 w 2603157"/>
              <a:gd name="connsiteY5" fmla="*/ 2520000 h 2520000"/>
              <a:gd name="connsiteX6" fmla="*/ 0 w 2603157"/>
              <a:gd name="connsiteY6" fmla="*/ 2303734 h 2520000"/>
              <a:gd name="connsiteX7" fmla="*/ 0 w 2603157"/>
              <a:gd name="connsiteY7" fmla="*/ 216266 h 2520000"/>
              <a:gd name="connsiteX8" fmla="*/ 216266 w 2603157"/>
              <a:gd name="connsiteY8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3157" h="2520000">
                <a:moveTo>
                  <a:pt x="216266" y="0"/>
                </a:moveTo>
                <a:lnTo>
                  <a:pt x="2386891" y="0"/>
                </a:lnTo>
                <a:cubicBezTo>
                  <a:pt x="2506331" y="0"/>
                  <a:pt x="2603157" y="96826"/>
                  <a:pt x="2603157" y="216266"/>
                </a:cubicBezTo>
                <a:lnTo>
                  <a:pt x="2603157" y="2303734"/>
                </a:lnTo>
                <a:cubicBezTo>
                  <a:pt x="2603157" y="2423174"/>
                  <a:pt x="2506331" y="2520000"/>
                  <a:pt x="2386891" y="2520000"/>
                </a:cubicBezTo>
                <a:lnTo>
                  <a:pt x="216266" y="2520000"/>
                </a:lnTo>
                <a:cubicBezTo>
                  <a:pt x="96826" y="2520000"/>
                  <a:pt x="0" y="2423174"/>
                  <a:pt x="0" y="2303734"/>
                </a:cubicBezTo>
                <a:lnTo>
                  <a:pt x="0" y="216266"/>
                </a:lnTo>
                <a:cubicBezTo>
                  <a:pt x="0" y="96826"/>
                  <a:pt x="96826" y="0"/>
                  <a:pt x="21626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 or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6" name="Picture Placeholder 36">
            <a:extLst>
              <a:ext uri="{FF2B5EF4-FFF2-40B4-BE49-F238E27FC236}">
                <a16:creationId xmlns:a16="http://schemas.microsoft.com/office/drawing/2014/main" id="{7ACD7D0F-CD2D-ED49-A464-A04CF76EB8A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12219" y="1800000"/>
            <a:ext cx="2603157" cy="2520000"/>
          </a:xfrm>
          <a:custGeom>
            <a:avLst/>
            <a:gdLst>
              <a:gd name="connsiteX0" fmla="*/ 216266 w 2603157"/>
              <a:gd name="connsiteY0" fmla="*/ 0 h 2520000"/>
              <a:gd name="connsiteX1" fmla="*/ 2386891 w 2603157"/>
              <a:gd name="connsiteY1" fmla="*/ 0 h 2520000"/>
              <a:gd name="connsiteX2" fmla="*/ 2603157 w 2603157"/>
              <a:gd name="connsiteY2" fmla="*/ 216266 h 2520000"/>
              <a:gd name="connsiteX3" fmla="*/ 2603157 w 2603157"/>
              <a:gd name="connsiteY3" fmla="*/ 2303734 h 2520000"/>
              <a:gd name="connsiteX4" fmla="*/ 2386891 w 2603157"/>
              <a:gd name="connsiteY4" fmla="*/ 2520000 h 2520000"/>
              <a:gd name="connsiteX5" fmla="*/ 216266 w 2603157"/>
              <a:gd name="connsiteY5" fmla="*/ 2520000 h 2520000"/>
              <a:gd name="connsiteX6" fmla="*/ 0 w 2603157"/>
              <a:gd name="connsiteY6" fmla="*/ 2303734 h 2520000"/>
              <a:gd name="connsiteX7" fmla="*/ 0 w 2603157"/>
              <a:gd name="connsiteY7" fmla="*/ 216266 h 2520000"/>
              <a:gd name="connsiteX8" fmla="*/ 216266 w 2603157"/>
              <a:gd name="connsiteY8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3157" h="2520000">
                <a:moveTo>
                  <a:pt x="216266" y="0"/>
                </a:moveTo>
                <a:lnTo>
                  <a:pt x="2386891" y="0"/>
                </a:lnTo>
                <a:cubicBezTo>
                  <a:pt x="2506331" y="0"/>
                  <a:pt x="2603157" y="96826"/>
                  <a:pt x="2603157" y="216266"/>
                </a:cubicBezTo>
                <a:lnTo>
                  <a:pt x="2603157" y="2303734"/>
                </a:lnTo>
                <a:cubicBezTo>
                  <a:pt x="2603157" y="2423174"/>
                  <a:pt x="2506331" y="2520000"/>
                  <a:pt x="2386891" y="2520000"/>
                </a:cubicBezTo>
                <a:lnTo>
                  <a:pt x="216266" y="2520000"/>
                </a:lnTo>
                <a:cubicBezTo>
                  <a:pt x="96826" y="2520000"/>
                  <a:pt x="0" y="2423174"/>
                  <a:pt x="0" y="2303734"/>
                </a:cubicBezTo>
                <a:lnTo>
                  <a:pt x="0" y="216266"/>
                </a:lnTo>
                <a:cubicBezTo>
                  <a:pt x="0" y="96826"/>
                  <a:pt x="96826" y="0"/>
                  <a:pt x="21626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 or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Picture Placeholder 37">
            <a:extLst>
              <a:ext uri="{FF2B5EF4-FFF2-40B4-BE49-F238E27FC236}">
                <a16:creationId xmlns:a16="http://schemas.microsoft.com/office/drawing/2014/main" id="{9AF87940-6DDC-AB4C-B35D-2B7999AAD66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48328" y="1800000"/>
            <a:ext cx="2603157" cy="2520000"/>
          </a:xfrm>
          <a:custGeom>
            <a:avLst/>
            <a:gdLst>
              <a:gd name="connsiteX0" fmla="*/ 216266 w 2603157"/>
              <a:gd name="connsiteY0" fmla="*/ 0 h 2520000"/>
              <a:gd name="connsiteX1" fmla="*/ 2386891 w 2603157"/>
              <a:gd name="connsiteY1" fmla="*/ 0 h 2520000"/>
              <a:gd name="connsiteX2" fmla="*/ 2603157 w 2603157"/>
              <a:gd name="connsiteY2" fmla="*/ 216266 h 2520000"/>
              <a:gd name="connsiteX3" fmla="*/ 2603157 w 2603157"/>
              <a:gd name="connsiteY3" fmla="*/ 2303734 h 2520000"/>
              <a:gd name="connsiteX4" fmla="*/ 2386891 w 2603157"/>
              <a:gd name="connsiteY4" fmla="*/ 2520000 h 2520000"/>
              <a:gd name="connsiteX5" fmla="*/ 216266 w 2603157"/>
              <a:gd name="connsiteY5" fmla="*/ 2520000 h 2520000"/>
              <a:gd name="connsiteX6" fmla="*/ 0 w 2603157"/>
              <a:gd name="connsiteY6" fmla="*/ 2303734 h 2520000"/>
              <a:gd name="connsiteX7" fmla="*/ 0 w 2603157"/>
              <a:gd name="connsiteY7" fmla="*/ 216266 h 2520000"/>
              <a:gd name="connsiteX8" fmla="*/ 216266 w 2603157"/>
              <a:gd name="connsiteY8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3157" h="2520000">
                <a:moveTo>
                  <a:pt x="216266" y="0"/>
                </a:moveTo>
                <a:lnTo>
                  <a:pt x="2386891" y="0"/>
                </a:lnTo>
                <a:cubicBezTo>
                  <a:pt x="2506331" y="0"/>
                  <a:pt x="2603157" y="96826"/>
                  <a:pt x="2603157" y="216266"/>
                </a:cubicBezTo>
                <a:lnTo>
                  <a:pt x="2603157" y="2303734"/>
                </a:lnTo>
                <a:cubicBezTo>
                  <a:pt x="2603157" y="2423174"/>
                  <a:pt x="2506331" y="2520000"/>
                  <a:pt x="2386891" y="2520000"/>
                </a:cubicBezTo>
                <a:lnTo>
                  <a:pt x="216266" y="2520000"/>
                </a:lnTo>
                <a:cubicBezTo>
                  <a:pt x="96826" y="2520000"/>
                  <a:pt x="0" y="2423174"/>
                  <a:pt x="0" y="2303734"/>
                </a:cubicBezTo>
                <a:lnTo>
                  <a:pt x="0" y="216266"/>
                </a:lnTo>
                <a:cubicBezTo>
                  <a:pt x="0" y="96826"/>
                  <a:pt x="96826" y="0"/>
                  <a:pt x="21626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 or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A9E3FDFD-56E3-B249-A8ED-25338F9D734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376110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E507E2E-A80B-7B49-AC11-E9C90B4CE1C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12219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F53F4477-188D-2641-AA2A-F8CC99A519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48328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4BC903E5-C69A-3E42-B1BC-0C777A23647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39999" y="1781175"/>
            <a:ext cx="2598617" cy="453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BB421D7B-742E-374D-B912-EA9A77B238D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40156666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/photo - 3-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4BC903E5-C69A-3E42-B1BC-0C777A23647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39999" y="4584357"/>
            <a:ext cx="3513017" cy="17323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14" name="Picture Placeholder 22">
            <a:extLst>
              <a:ext uri="{FF2B5EF4-FFF2-40B4-BE49-F238E27FC236}">
                <a16:creationId xmlns:a16="http://schemas.microsoft.com/office/drawing/2014/main" id="{C5A23938-E4E2-F14D-AF6A-32EBD9D32DC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40000" y="1800000"/>
            <a:ext cx="3564000" cy="2520000"/>
          </a:xfrm>
          <a:custGeom>
            <a:avLst/>
            <a:gdLst>
              <a:gd name="connsiteX0" fmla="*/ 216266 w 3564000"/>
              <a:gd name="connsiteY0" fmla="*/ 0 h 2520000"/>
              <a:gd name="connsiteX1" fmla="*/ 3347734 w 3564000"/>
              <a:gd name="connsiteY1" fmla="*/ 0 h 2520000"/>
              <a:gd name="connsiteX2" fmla="*/ 3564000 w 3564000"/>
              <a:gd name="connsiteY2" fmla="*/ 216266 h 2520000"/>
              <a:gd name="connsiteX3" fmla="*/ 3564000 w 3564000"/>
              <a:gd name="connsiteY3" fmla="*/ 2303734 h 2520000"/>
              <a:gd name="connsiteX4" fmla="*/ 3347734 w 3564000"/>
              <a:gd name="connsiteY4" fmla="*/ 2520000 h 2520000"/>
              <a:gd name="connsiteX5" fmla="*/ 216266 w 3564000"/>
              <a:gd name="connsiteY5" fmla="*/ 2520000 h 2520000"/>
              <a:gd name="connsiteX6" fmla="*/ 0 w 3564000"/>
              <a:gd name="connsiteY6" fmla="*/ 2303734 h 2520000"/>
              <a:gd name="connsiteX7" fmla="*/ 0 w 3564000"/>
              <a:gd name="connsiteY7" fmla="*/ 216266 h 2520000"/>
              <a:gd name="connsiteX8" fmla="*/ 216266 w 3564000"/>
              <a:gd name="connsiteY8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4000" h="2520000">
                <a:moveTo>
                  <a:pt x="216266" y="0"/>
                </a:moveTo>
                <a:lnTo>
                  <a:pt x="3347734" y="0"/>
                </a:lnTo>
                <a:cubicBezTo>
                  <a:pt x="3467174" y="0"/>
                  <a:pt x="3564000" y="96826"/>
                  <a:pt x="3564000" y="216266"/>
                </a:cubicBezTo>
                <a:lnTo>
                  <a:pt x="3564000" y="2303734"/>
                </a:lnTo>
                <a:cubicBezTo>
                  <a:pt x="3564000" y="2423174"/>
                  <a:pt x="3467174" y="2520000"/>
                  <a:pt x="3347734" y="2520000"/>
                </a:cubicBezTo>
                <a:lnTo>
                  <a:pt x="216266" y="2520000"/>
                </a:lnTo>
                <a:cubicBezTo>
                  <a:pt x="96826" y="2520000"/>
                  <a:pt x="0" y="2423174"/>
                  <a:pt x="0" y="2303734"/>
                </a:cubicBezTo>
                <a:lnTo>
                  <a:pt x="0" y="216266"/>
                </a:lnTo>
                <a:cubicBezTo>
                  <a:pt x="0" y="96826"/>
                  <a:pt x="96826" y="0"/>
                  <a:pt x="21626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 or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2" name="Picture Placeholder 23">
            <a:extLst>
              <a:ext uri="{FF2B5EF4-FFF2-40B4-BE49-F238E27FC236}">
                <a16:creationId xmlns:a16="http://schemas.microsoft.com/office/drawing/2014/main" id="{0890E734-8874-D640-91D0-5D780C109F7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20811" y="1800000"/>
            <a:ext cx="3564000" cy="2520000"/>
          </a:xfrm>
          <a:custGeom>
            <a:avLst/>
            <a:gdLst>
              <a:gd name="connsiteX0" fmla="*/ 216266 w 3564000"/>
              <a:gd name="connsiteY0" fmla="*/ 0 h 2520000"/>
              <a:gd name="connsiteX1" fmla="*/ 3347734 w 3564000"/>
              <a:gd name="connsiteY1" fmla="*/ 0 h 2520000"/>
              <a:gd name="connsiteX2" fmla="*/ 3564000 w 3564000"/>
              <a:gd name="connsiteY2" fmla="*/ 216266 h 2520000"/>
              <a:gd name="connsiteX3" fmla="*/ 3564000 w 3564000"/>
              <a:gd name="connsiteY3" fmla="*/ 2303734 h 2520000"/>
              <a:gd name="connsiteX4" fmla="*/ 3347734 w 3564000"/>
              <a:gd name="connsiteY4" fmla="*/ 2520000 h 2520000"/>
              <a:gd name="connsiteX5" fmla="*/ 216266 w 3564000"/>
              <a:gd name="connsiteY5" fmla="*/ 2520000 h 2520000"/>
              <a:gd name="connsiteX6" fmla="*/ 0 w 3564000"/>
              <a:gd name="connsiteY6" fmla="*/ 2303734 h 2520000"/>
              <a:gd name="connsiteX7" fmla="*/ 0 w 3564000"/>
              <a:gd name="connsiteY7" fmla="*/ 216266 h 2520000"/>
              <a:gd name="connsiteX8" fmla="*/ 216266 w 3564000"/>
              <a:gd name="connsiteY8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4000" h="2520000">
                <a:moveTo>
                  <a:pt x="216266" y="0"/>
                </a:moveTo>
                <a:lnTo>
                  <a:pt x="3347734" y="0"/>
                </a:lnTo>
                <a:cubicBezTo>
                  <a:pt x="3467174" y="0"/>
                  <a:pt x="3564000" y="96826"/>
                  <a:pt x="3564000" y="216266"/>
                </a:cubicBezTo>
                <a:lnTo>
                  <a:pt x="3564000" y="2303734"/>
                </a:lnTo>
                <a:cubicBezTo>
                  <a:pt x="3564000" y="2423174"/>
                  <a:pt x="3467174" y="2520000"/>
                  <a:pt x="3347734" y="2520000"/>
                </a:cubicBezTo>
                <a:lnTo>
                  <a:pt x="216266" y="2520000"/>
                </a:lnTo>
                <a:cubicBezTo>
                  <a:pt x="96826" y="2520000"/>
                  <a:pt x="0" y="2423174"/>
                  <a:pt x="0" y="2303734"/>
                </a:cubicBezTo>
                <a:lnTo>
                  <a:pt x="0" y="216266"/>
                </a:lnTo>
                <a:cubicBezTo>
                  <a:pt x="0" y="96826"/>
                  <a:pt x="96826" y="0"/>
                  <a:pt x="21626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 or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3" name="Picture Placeholder 24">
            <a:extLst>
              <a:ext uri="{FF2B5EF4-FFF2-40B4-BE49-F238E27FC236}">
                <a16:creationId xmlns:a16="http://schemas.microsoft.com/office/drawing/2014/main" id="{76A30CE7-FE51-0446-BF4B-BBEA717D9F0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101621" y="1800000"/>
            <a:ext cx="3564000" cy="2520000"/>
          </a:xfrm>
          <a:custGeom>
            <a:avLst/>
            <a:gdLst>
              <a:gd name="connsiteX0" fmla="*/ 216266 w 3564000"/>
              <a:gd name="connsiteY0" fmla="*/ 0 h 2520000"/>
              <a:gd name="connsiteX1" fmla="*/ 3347734 w 3564000"/>
              <a:gd name="connsiteY1" fmla="*/ 0 h 2520000"/>
              <a:gd name="connsiteX2" fmla="*/ 3564000 w 3564000"/>
              <a:gd name="connsiteY2" fmla="*/ 216266 h 2520000"/>
              <a:gd name="connsiteX3" fmla="*/ 3564000 w 3564000"/>
              <a:gd name="connsiteY3" fmla="*/ 2303734 h 2520000"/>
              <a:gd name="connsiteX4" fmla="*/ 3347734 w 3564000"/>
              <a:gd name="connsiteY4" fmla="*/ 2520000 h 2520000"/>
              <a:gd name="connsiteX5" fmla="*/ 216266 w 3564000"/>
              <a:gd name="connsiteY5" fmla="*/ 2520000 h 2520000"/>
              <a:gd name="connsiteX6" fmla="*/ 0 w 3564000"/>
              <a:gd name="connsiteY6" fmla="*/ 2303734 h 2520000"/>
              <a:gd name="connsiteX7" fmla="*/ 0 w 3564000"/>
              <a:gd name="connsiteY7" fmla="*/ 216266 h 2520000"/>
              <a:gd name="connsiteX8" fmla="*/ 216266 w 3564000"/>
              <a:gd name="connsiteY8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4000" h="2520000">
                <a:moveTo>
                  <a:pt x="216266" y="0"/>
                </a:moveTo>
                <a:lnTo>
                  <a:pt x="3347734" y="0"/>
                </a:lnTo>
                <a:cubicBezTo>
                  <a:pt x="3467174" y="0"/>
                  <a:pt x="3564000" y="96826"/>
                  <a:pt x="3564000" y="216266"/>
                </a:cubicBezTo>
                <a:lnTo>
                  <a:pt x="3564000" y="2303734"/>
                </a:lnTo>
                <a:cubicBezTo>
                  <a:pt x="3564000" y="2423174"/>
                  <a:pt x="3467174" y="2520000"/>
                  <a:pt x="3347734" y="2520000"/>
                </a:cubicBezTo>
                <a:lnTo>
                  <a:pt x="216266" y="2520000"/>
                </a:lnTo>
                <a:cubicBezTo>
                  <a:pt x="96826" y="2520000"/>
                  <a:pt x="0" y="2423174"/>
                  <a:pt x="0" y="2303734"/>
                </a:cubicBezTo>
                <a:lnTo>
                  <a:pt x="0" y="216266"/>
                </a:lnTo>
                <a:cubicBezTo>
                  <a:pt x="0" y="96826"/>
                  <a:pt x="96826" y="0"/>
                  <a:pt x="21626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 or infographic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67B27AC2-4D9A-564D-9461-B0FD2EA5FFA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20811" y="4584357"/>
            <a:ext cx="3513017" cy="17323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4B7804A0-BEA5-6744-936D-A4AAA76E597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01621" y="4584357"/>
            <a:ext cx="3513017" cy="17323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E12AC052-9278-614B-8AEB-5B6B8288BD6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963175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- full p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3" name="Table Placeholder 2">
            <a:extLst>
              <a:ext uri="{FF2B5EF4-FFF2-40B4-BE49-F238E27FC236}">
                <a16:creationId xmlns:a16="http://schemas.microsoft.com/office/drawing/2014/main" id="{B6092FA1-66D7-D941-A2BE-FDE8EDD47781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40000" y="1800000"/>
            <a:ext cx="11104563" cy="4501946"/>
          </a:xfrm>
          <a:prstGeom prst="rect">
            <a:avLst/>
          </a:prstGeom>
          <a:solidFill>
            <a:srgbClr val="F8F9F9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600" b="0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table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AE3715D-13DC-144A-9BD8-42AB90A3B80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1193294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- 3/4 pg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2" name="Table Placeholder 2">
            <a:extLst>
              <a:ext uri="{FF2B5EF4-FFF2-40B4-BE49-F238E27FC236}">
                <a16:creationId xmlns:a16="http://schemas.microsoft.com/office/drawing/2014/main" id="{A772ADE6-A756-FF4F-A2C0-17C5C49D339C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40001" y="1800000"/>
            <a:ext cx="8274486" cy="4501946"/>
          </a:xfrm>
          <a:prstGeom prst="rect">
            <a:avLst/>
          </a:prstGeom>
          <a:solidFill>
            <a:srgbClr val="F8F9F9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600" b="0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table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ABBBD7F-365A-8A45-BE9D-7E13B91D638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035517" y="1781175"/>
            <a:ext cx="2598617" cy="453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7FA2A44-98EE-5E45-9E0B-4D1F01784A9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5590744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- 3/4 pg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3" name="Table Placeholder 2">
            <a:extLst>
              <a:ext uri="{FF2B5EF4-FFF2-40B4-BE49-F238E27FC236}">
                <a16:creationId xmlns:a16="http://schemas.microsoft.com/office/drawing/2014/main" id="{AFD58477-3247-9645-BAA4-440A73F19696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40001" y="1800000"/>
            <a:ext cx="7327134" cy="4501946"/>
          </a:xfrm>
          <a:prstGeom prst="rect">
            <a:avLst/>
          </a:prstGeom>
          <a:solidFill>
            <a:srgbClr val="F8F9F9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600" b="0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table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6B509944-14E5-DC45-9701-2DC0B85394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06032" y="1804086"/>
            <a:ext cx="4085968" cy="5053914"/>
          </a:xfrm>
          <a:custGeom>
            <a:avLst/>
            <a:gdLst>
              <a:gd name="connsiteX0" fmla="*/ 400936 w 4085968"/>
              <a:gd name="connsiteY0" fmla="*/ 0 h 5053914"/>
              <a:gd name="connsiteX1" fmla="*/ 4085968 w 4085968"/>
              <a:gd name="connsiteY1" fmla="*/ 0 h 5053914"/>
              <a:gd name="connsiteX2" fmla="*/ 4085968 w 4085968"/>
              <a:gd name="connsiteY2" fmla="*/ 5053914 h 5053914"/>
              <a:gd name="connsiteX3" fmla="*/ 0 w 4085968"/>
              <a:gd name="connsiteY3" fmla="*/ 5053914 h 5053914"/>
              <a:gd name="connsiteX4" fmla="*/ 0 w 4085968"/>
              <a:gd name="connsiteY4" fmla="*/ 400936 h 5053914"/>
              <a:gd name="connsiteX5" fmla="*/ 400936 w 4085968"/>
              <a:gd name="connsiteY5" fmla="*/ 0 h 5053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85968" h="5053914">
                <a:moveTo>
                  <a:pt x="400936" y="0"/>
                </a:moveTo>
                <a:lnTo>
                  <a:pt x="4085968" y="0"/>
                </a:lnTo>
                <a:lnTo>
                  <a:pt x="4085968" y="5053914"/>
                </a:lnTo>
                <a:lnTo>
                  <a:pt x="0" y="5053914"/>
                </a:lnTo>
                <a:lnTo>
                  <a:pt x="0" y="400936"/>
                </a:lnTo>
                <a:cubicBezTo>
                  <a:pt x="0" y="179505"/>
                  <a:pt x="179505" y="0"/>
                  <a:pt x="400936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photo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7175559-1DF7-4C4D-80F5-2B9CDC80D14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884504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ED920C8-B49E-9949-910A-8A75014B1182}"/>
              </a:ext>
            </a:extLst>
          </p:cNvPr>
          <p:cNvCxnSpPr/>
          <p:nvPr userDrawn="1"/>
        </p:nvCxnSpPr>
        <p:spPr>
          <a:xfrm>
            <a:off x="543697" y="3929449"/>
            <a:ext cx="11104606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93D152-1636-1248-BE58-675CDEAAC5FA}"/>
              </a:ext>
            </a:extLst>
          </p:cNvPr>
          <p:cNvGrpSpPr/>
          <p:nvPr userDrawn="1"/>
        </p:nvGrpSpPr>
        <p:grpSpPr>
          <a:xfrm>
            <a:off x="1252152" y="1815244"/>
            <a:ext cx="1194487" cy="2189315"/>
            <a:chOff x="1252152" y="1980000"/>
            <a:chExt cx="1194487" cy="218931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EC5692-4C99-CF4B-9AE5-343B8F0A235C}"/>
                </a:ext>
              </a:extLst>
            </p:cNvPr>
            <p:cNvSpPr/>
            <p:nvPr userDrawn="1"/>
          </p:nvSpPr>
          <p:spPr>
            <a:xfrm>
              <a:off x="1252152" y="1980000"/>
              <a:ext cx="1194487" cy="119448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11922BE-EE09-1645-B916-D2DE2EC83A2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49395" y="3163330"/>
              <a:ext cx="0" cy="922638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5FEF0E2-F48C-FC46-A563-B8EBBC1D185C}"/>
                </a:ext>
              </a:extLst>
            </p:cNvPr>
            <p:cNvGrpSpPr/>
            <p:nvPr userDrawn="1"/>
          </p:nvGrpSpPr>
          <p:grpSpPr>
            <a:xfrm>
              <a:off x="1762898" y="3996321"/>
              <a:ext cx="172994" cy="172994"/>
              <a:chOff x="1754660" y="3996321"/>
              <a:chExt cx="172994" cy="172994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C81744C-0898-5149-A54B-04D1CA1B4AD7}"/>
                  </a:ext>
                </a:extLst>
              </p:cNvPr>
              <p:cNvSpPr/>
              <p:nvPr userDrawn="1"/>
            </p:nvSpPr>
            <p:spPr>
              <a:xfrm>
                <a:off x="1754660" y="3996321"/>
                <a:ext cx="172994" cy="172994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 i="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A7132FF3-DDC8-3244-9623-DDA0BC1BC899}"/>
                  </a:ext>
                </a:extLst>
              </p:cNvPr>
              <p:cNvSpPr/>
              <p:nvPr userDrawn="1"/>
            </p:nvSpPr>
            <p:spPr>
              <a:xfrm>
                <a:off x="1790882" y="4032543"/>
                <a:ext cx="100550" cy="10055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 i="0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BC1F453-2EC5-6F48-8F3D-491BB5AA8C66}"/>
              </a:ext>
            </a:extLst>
          </p:cNvPr>
          <p:cNvGrpSpPr/>
          <p:nvPr userDrawn="1"/>
        </p:nvGrpSpPr>
        <p:grpSpPr>
          <a:xfrm>
            <a:off x="4086123" y="1815244"/>
            <a:ext cx="1194487" cy="2189315"/>
            <a:chOff x="4086123" y="1980000"/>
            <a:chExt cx="1194487" cy="2189315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51D251C-8F16-0146-A81D-3EEB882F043C}"/>
                </a:ext>
              </a:extLst>
            </p:cNvPr>
            <p:cNvSpPr/>
            <p:nvPr userDrawn="1"/>
          </p:nvSpPr>
          <p:spPr>
            <a:xfrm>
              <a:off x="4086123" y="1980000"/>
              <a:ext cx="1194487" cy="119448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B35296E-426B-CC45-94BE-E776EF3258DD}"/>
                </a:ext>
              </a:extLst>
            </p:cNvPr>
            <p:cNvCxnSpPr>
              <a:cxnSpLocks/>
              <a:stCxn id="22" idx="4"/>
            </p:cNvCxnSpPr>
            <p:nvPr userDrawn="1"/>
          </p:nvCxnSpPr>
          <p:spPr>
            <a:xfrm>
              <a:off x="4683367" y="3174487"/>
              <a:ext cx="0" cy="911481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C943860-91F3-CC40-A53D-EF85E8FEC060}"/>
                </a:ext>
              </a:extLst>
            </p:cNvPr>
            <p:cNvGrpSpPr/>
            <p:nvPr userDrawn="1"/>
          </p:nvGrpSpPr>
          <p:grpSpPr>
            <a:xfrm>
              <a:off x="4596869" y="3996321"/>
              <a:ext cx="172994" cy="172994"/>
              <a:chOff x="4619618" y="3996321"/>
              <a:chExt cx="172994" cy="172994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DFDDE4AF-9488-FE4F-A9B3-BA72B08C8970}"/>
                  </a:ext>
                </a:extLst>
              </p:cNvPr>
              <p:cNvSpPr/>
              <p:nvPr userDrawn="1"/>
            </p:nvSpPr>
            <p:spPr>
              <a:xfrm>
                <a:off x="4619618" y="3996321"/>
                <a:ext cx="172994" cy="172994"/>
              </a:xfrm>
              <a:prstGeom prst="ellipse">
                <a:avLst/>
              </a:prstGeom>
              <a:noFill/>
              <a:ln w="25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 i="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9194D4D-1263-0247-B8F2-E7E4A79F6911}"/>
                  </a:ext>
                </a:extLst>
              </p:cNvPr>
              <p:cNvSpPr/>
              <p:nvPr userDrawn="1"/>
            </p:nvSpPr>
            <p:spPr>
              <a:xfrm>
                <a:off x="4655840" y="4032543"/>
                <a:ext cx="100550" cy="100550"/>
              </a:xfrm>
              <a:prstGeom prst="ellipse">
                <a:avLst/>
              </a:prstGeom>
              <a:solidFill>
                <a:schemeClr val="accent6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 i="0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468DB1D-2B26-2347-B255-7B17C2DB9739}"/>
              </a:ext>
            </a:extLst>
          </p:cNvPr>
          <p:cNvGrpSpPr/>
          <p:nvPr userDrawn="1"/>
        </p:nvGrpSpPr>
        <p:grpSpPr>
          <a:xfrm>
            <a:off x="6920094" y="1815244"/>
            <a:ext cx="1194487" cy="2189315"/>
            <a:chOff x="6920094" y="1980000"/>
            <a:chExt cx="1194487" cy="2189315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208787D-BEC4-F64D-A6F2-CB44AFA00FCE}"/>
                </a:ext>
              </a:extLst>
            </p:cNvPr>
            <p:cNvSpPr/>
            <p:nvPr userDrawn="1"/>
          </p:nvSpPr>
          <p:spPr>
            <a:xfrm>
              <a:off x="6920094" y="1980000"/>
              <a:ext cx="1194487" cy="119448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5D447E8-7407-514F-A691-34DF4DACE41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517337" y="3163330"/>
              <a:ext cx="0" cy="922638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2ACDA1A-DB43-2442-9048-7FCFBBC022F0}"/>
                </a:ext>
              </a:extLst>
            </p:cNvPr>
            <p:cNvGrpSpPr/>
            <p:nvPr userDrawn="1"/>
          </p:nvGrpSpPr>
          <p:grpSpPr>
            <a:xfrm>
              <a:off x="7430840" y="3996321"/>
              <a:ext cx="172994" cy="172994"/>
              <a:chOff x="7427930" y="3996321"/>
              <a:chExt cx="172994" cy="172994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439C7865-C431-2447-A0AE-4D326A6D9CC9}"/>
                  </a:ext>
                </a:extLst>
              </p:cNvPr>
              <p:cNvSpPr/>
              <p:nvPr userDrawn="1"/>
            </p:nvSpPr>
            <p:spPr>
              <a:xfrm>
                <a:off x="7427930" y="3996321"/>
                <a:ext cx="172994" cy="172994"/>
              </a:xfrm>
              <a:prstGeom prst="ellipse">
                <a:avLst/>
              </a:prstGeom>
              <a:noFill/>
              <a:ln w="254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 i="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A1AB5E09-0164-8942-951D-AF086C59D974}"/>
                  </a:ext>
                </a:extLst>
              </p:cNvPr>
              <p:cNvSpPr/>
              <p:nvPr userDrawn="1"/>
            </p:nvSpPr>
            <p:spPr>
              <a:xfrm>
                <a:off x="7464152" y="4032543"/>
                <a:ext cx="100550" cy="100550"/>
              </a:xfrm>
              <a:prstGeom prst="ellipse">
                <a:avLst/>
              </a:prstGeom>
              <a:solidFill>
                <a:schemeClr val="accent5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 i="0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D81906E-B6B0-5941-A85E-BC099A1FB756}"/>
              </a:ext>
            </a:extLst>
          </p:cNvPr>
          <p:cNvGrpSpPr/>
          <p:nvPr userDrawn="1"/>
        </p:nvGrpSpPr>
        <p:grpSpPr>
          <a:xfrm>
            <a:off x="9754065" y="1815244"/>
            <a:ext cx="1194487" cy="2189315"/>
            <a:chOff x="9754065" y="1980000"/>
            <a:chExt cx="1194487" cy="2189315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96A5492-419C-C44D-8719-CFAD8504128E}"/>
                </a:ext>
              </a:extLst>
            </p:cNvPr>
            <p:cNvSpPr/>
            <p:nvPr userDrawn="1"/>
          </p:nvSpPr>
          <p:spPr>
            <a:xfrm>
              <a:off x="9754065" y="1980000"/>
              <a:ext cx="1194487" cy="119448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0" i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30BD972-EBE7-1A4F-917C-CA72BA4449E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351308" y="3163330"/>
              <a:ext cx="0" cy="922638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45FE1AB-4E37-0347-9892-7856626C6965}"/>
                </a:ext>
              </a:extLst>
            </p:cNvPr>
            <p:cNvGrpSpPr/>
            <p:nvPr userDrawn="1"/>
          </p:nvGrpSpPr>
          <p:grpSpPr>
            <a:xfrm>
              <a:off x="10264811" y="3996321"/>
              <a:ext cx="172994" cy="172994"/>
              <a:chOff x="10236242" y="3996321"/>
              <a:chExt cx="172994" cy="172994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6EDD9F13-D198-6940-89FA-3EE1832323DF}"/>
                  </a:ext>
                </a:extLst>
              </p:cNvPr>
              <p:cNvSpPr/>
              <p:nvPr userDrawn="1"/>
            </p:nvSpPr>
            <p:spPr>
              <a:xfrm>
                <a:off x="10236242" y="3996321"/>
                <a:ext cx="172994" cy="172994"/>
              </a:xfrm>
              <a:prstGeom prst="ellipse">
                <a:avLst/>
              </a:prstGeom>
              <a:noFill/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 i="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E87D820-1E10-CF47-B468-B56CEC5F8783}"/>
                  </a:ext>
                </a:extLst>
              </p:cNvPr>
              <p:cNvSpPr/>
              <p:nvPr userDrawn="1"/>
            </p:nvSpPr>
            <p:spPr>
              <a:xfrm>
                <a:off x="10272464" y="4032543"/>
                <a:ext cx="100550" cy="100550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 i="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9" name="Text Placeholder 55">
            <a:extLst>
              <a:ext uri="{FF2B5EF4-FFF2-40B4-BE49-F238E27FC236}">
                <a16:creationId xmlns:a16="http://schemas.microsoft.com/office/drawing/2014/main" id="{02FD6C54-8FA9-F248-B43A-AFB94F5C41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67589" y="2268025"/>
            <a:ext cx="963613" cy="2889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None/>
              <a:defRPr sz="12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Jan ’20</a:t>
            </a:r>
          </a:p>
        </p:txBody>
      </p:sp>
      <p:sp>
        <p:nvSpPr>
          <p:cNvPr id="40" name="Text Placeholder 55">
            <a:extLst>
              <a:ext uri="{FF2B5EF4-FFF2-40B4-BE49-F238E27FC236}">
                <a16:creationId xmlns:a16="http://schemas.microsoft.com/office/drawing/2014/main" id="{ECA72153-B05A-AB40-824B-5BAB046BED0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01560" y="2268025"/>
            <a:ext cx="963613" cy="2889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None/>
              <a:defRPr sz="12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Feb ’20</a:t>
            </a:r>
          </a:p>
        </p:txBody>
      </p:sp>
      <p:sp>
        <p:nvSpPr>
          <p:cNvPr id="41" name="Text Placeholder 55">
            <a:extLst>
              <a:ext uri="{FF2B5EF4-FFF2-40B4-BE49-F238E27FC236}">
                <a16:creationId xmlns:a16="http://schemas.microsoft.com/office/drawing/2014/main" id="{2F85BA60-3475-2F4A-B295-F19A6526ED0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35531" y="2268025"/>
            <a:ext cx="963613" cy="2889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None/>
              <a:defRPr sz="12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Mar ’20</a:t>
            </a:r>
          </a:p>
        </p:txBody>
      </p:sp>
      <p:sp>
        <p:nvSpPr>
          <p:cNvPr id="42" name="Text Placeholder 55">
            <a:extLst>
              <a:ext uri="{FF2B5EF4-FFF2-40B4-BE49-F238E27FC236}">
                <a16:creationId xmlns:a16="http://schemas.microsoft.com/office/drawing/2014/main" id="{996A9788-2F40-4C4F-AB18-0A591E37D7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69502" y="2268025"/>
            <a:ext cx="963613" cy="2889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None/>
              <a:defRPr sz="12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Apr ’20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8DA46A02-752D-2E4A-B75D-1218BDBC5F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40000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28C9BECC-B7AE-EE43-A314-34FC33830B8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376110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9B1586EC-1821-BC47-9E84-89A5DEAD1FE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12219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36E732EC-C5A8-2441-B69F-F18CACA10C7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48328" y="4635586"/>
            <a:ext cx="2598617" cy="16663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7ACAD947-B794-CE42-8BF1-33ED66EF773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4376792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+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AAE951B4-C3C1-9F45-B8A3-E1BDB6C2B12A}"/>
              </a:ext>
            </a:extLst>
          </p:cNvPr>
          <p:cNvSpPr/>
          <p:nvPr userDrawn="1"/>
        </p:nvSpPr>
        <p:spPr>
          <a:xfrm>
            <a:off x="0" y="1808238"/>
            <a:ext cx="8509687" cy="5049762"/>
          </a:xfrm>
          <a:custGeom>
            <a:avLst/>
            <a:gdLst>
              <a:gd name="connsiteX0" fmla="*/ 76178 w 8509687"/>
              <a:gd name="connsiteY0" fmla="*/ 0 h 5049762"/>
              <a:gd name="connsiteX1" fmla="*/ 8046331 w 8509687"/>
              <a:gd name="connsiteY1" fmla="*/ 0 h 5049762"/>
              <a:gd name="connsiteX2" fmla="*/ 8509687 w 8509687"/>
              <a:gd name="connsiteY2" fmla="*/ 463356 h 5049762"/>
              <a:gd name="connsiteX3" fmla="*/ 8509687 w 8509687"/>
              <a:gd name="connsiteY3" fmla="*/ 5043606 h 5049762"/>
              <a:gd name="connsiteX4" fmla="*/ 8509066 w 8509687"/>
              <a:gd name="connsiteY4" fmla="*/ 5049762 h 5049762"/>
              <a:gd name="connsiteX5" fmla="*/ 0 w 8509687"/>
              <a:gd name="connsiteY5" fmla="*/ 5049762 h 5049762"/>
              <a:gd name="connsiteX6" fmla="*/ 0 w 8509687"/>
              <a:gd name="connsiteY6" fmla="*/ 7680 h 504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09687" h="5049762">
                <a:moveTo>
                  <a:pt x="76178" y="0"/>
                </a:moveTo>
                <a:lnTo>
                  <a:pt x="8046331" y="0"/>
                </a:lnTo>
                <a:cubicBezTo>
                  <a:pt x="8302235" y="0"/>
                  <a:pt x="8509687" y="207452"/>
                  <a:pt x="8509687" y="463356"/>
                </a:cubicBezTo>
                <a:lnTo>
                  <a:pt x="8509687" y="5043606"/>
                </a:lnTo>
                <a:lnTo>
                  <a:pt x="8509066" y="5049762"/>
                </a:lnTo>
                <a:lnTo>
                  <a:pt x="0" y="5049762"/>
                </a:lnTo>
                <a:lnTo>
                  <a:pt x="0" y="7680"/>
                </a:lnTo>
                <a:close/>
              </a:path>
            </a:pathLst>
          </a:custGeom>
          <a:solidFill>
            <a:srgbClr val="F8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45A7C9-F150-2C48-B608-EF12A63A6E83}"/>
              </a:ext>
            </a:extLst>
          </p:cNvPr>
          <p:cNvCxnSpPr>
            <a:cxnSpLocks/>
          </p:cNvCxnSpPr>
          <p:nvPr userDrawn="1"/>
        </p:nvCxnSpPr>
        <p:spPr>
          <a:xfrm>
            <a:off x="543697" y="4094205"/>
            <a:ext cx="7323438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5457BF9-92B1-5746-9D9D-915B9CC44082}"/>
              </a:ext>
            </a:extLst>
          </p:cNvPr>
          <p:cNvCxnSpPr>
            <a:cxnSpLocks/>
          </p:cNvCxnSpPr>
          <p:nvPr userDrawn="1"/>
        </p:nvCxnSpPr>
        <p:spPr>
          <a:xfrm>
            <a:off x="1363363" y="3163330"/>
            <a:ext cx="0" cy="922638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34D260ED-9164-1F47-8B68-FEF62412BECD}"/>
              </a:ext>
            </a:extLst>
          </p:cNvPr>
          <p:cNvSpPr/>
          <p:nvPr userDrawn="1"/>
        </p:nvSpPr>
        <p:spPr>
          <a:xfrm>
            <a:off x="766120" y="2260092"/>
            <a:ext cx="1194487" cy="119448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5E652BA-C6EF-904C-9E5C-725C82C7EC03}"/>
              </a:ext>
            </a:extLst>
          </p:cNvPr>
          <p:cNvGrpSpPr/>
          <p:nvPr userDrawn="1"/>
        </p:nvGrpSpPr>
        <p:grpSpPr>
          <a:xfrm>
            <a:off x="1276866" y="3996321"/>
            <a:ext cx="172994" cy="172994"/>
            <a:chOff x="1754660" y="3996321"/>
            <a:chExt cx="172994" cy="17299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38B17E8-5CEC-DE4B-ADDE-AC95481B3104}"/>
                </a:ext>
              </a:extLst>
            </p:cNvPr>
            <p:cNvSpPr/>
            <p:nvPr userDrawn="1"/>
          </p:nvSpPr>
          <p:spPr>
            <a:xfrm>
              <a:off x="1754660" y="3996321"/>
              <a:ext cx="172994" cy="172994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Arial" panose="020B0604020202020204" pitchFamily="34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30554A1-EB22-CE46-894C-4E1B66EA19D2}"/>
                </a:ext>
              </a:extLst>
            </p:cNvPr>
            <p:cNvSpPr/>
            <p:nvPr userDrawn="1"/>
          </p:nvSpPr>
          <p:spPr>
            <a:xfrm>
              <a:off x="1790882" y="4032543"/>
              <a:ext cx="100550" cy="10055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0399937-0DFE-484A-93C3-340223B9D6E6}"/>
              </a:ext>
            </a:extLst>
          </p:cNvPr>
          <p:cNvCxnSpPr>
            <a:cxnSpLocks/>
          </p:cNvCxnSpPr>
          <p:nvPr userDrawn="1"/>
        </p:nvCxnSpPr>
        <p:spPr>
          <a:xfrm>
            <a:off x="3266459" y="3163330"/>
            <a:ext cx="0" cy="911481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107A7F37-32F5-6949-B844-1C3C82562FB1}"/>
              </a:ext>
            </a:extLst>
          </p:cNvPr>
          <p:cNvSpPr/>
          <p:nvPr userDrawn="1"/>
        </p:nvSpPr>
        <p:spPr>
          <a:xfrm>
            <a:off x="2669215" y="2260092"/>
            <a:ext cx="1194487" cy="11944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28E492B-9DBC-EE47-8844-AD52CBA858A5}"/>
              </a:ext>
            </a:extLst>
          </p:cNvPr>
          <p:cNvGrpSpPr/>
          <p:nvPr userDrawn="1"/>
        </p:nvGrpSpPr>
        <p:grpSpPr>
          <a:xfrm>
            <a:off x="3179961" y="3996321"/>
            <a:ext cx="172994" cy="172994"/>
            <a:chOff x="4619618" y="3996321"/>
            <a:chExt cx="172994" cy="17299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87A09E0-CDA5-BF4B-B672-92B028DD0F41}"/>
                </a:ext>
              </a:extLst>
            </p:cNvPr>
            <p:cNvSpPr/>
            <p:nvPr userDrawn="1"/>
          </p:nvSpPr>
          <p:spPr>
            <a:xfrm>
              <a:off x="4619618" y="3996321"/>
              <a:ext cx="172994" cy="172994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Arial" panose="020B0604020202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7219F99-F7A4-584E-8E60-B7BF82FC4256}"/>
                </a:ext>
              </a:extLst>
            </p:cNvPr>
            <p:cNvSpPr/>
            <p:nvPr userDrawn="1"/>
          </p:nvSpPr>
          <p:spPr>
            <a:xfrm>
              <a:off x="4655840" y="4032543"/>
              <a:ext cx="100550" cy="100550"/>
            </a:xfrm>
            <a:prstGeom prst="ellipse">
              <a:avLst/>
            </a:prstGeom>
            <a:solidFill>
              <a:schemeClr val="accent6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A9022BA-3E76-E841-A16E-83390EAE0E3A}"/>
              </a:ext>
            </a:extLst>
          </p:cNvPr>
          <p:cNvCxnSpPr>
            <a:cxnSpLocks/>
          </p:cNvCxnSpPr>
          <p:nvPr userDrawn="1"/>
        </p:nvCxnSpPr>
        <p:spPr>
          <a:xfrm>
            <a:off x="5153077" y="3163330"/>
            <a:ext cx="0" cy="922638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63AFE43F-D870-454E-B1F9-3DC5200DBDEA}"/>
              </a:ext>
            </a:extLst>
          </p:cNvPr>
          <p:cNvSpPr/>
          <p:nvPr userDrawn="1"/>
        </p:nvSpPr>
        <p:spPr>
          <a:xfrm>
            <a:off x="4555834" y="2260092"/>
            <a:ext cx="1194487" cy="11944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64FBF50-D4B7-7B49-9D7F-032A8B9A3503}"/>
              </a:ext>
            </a:extLst>
          </p:cNvPr>
          <p:cNvGrpSpPr/>
          <p:nvPr userDrawn="1"/>
        </p:nvGrpSpPr>
        <p:grpSpPr>
          <a:xfrm>
            <a:off x="5066580" y="3996321"/>
            <a:ext cx="172994" cy="172994"/>
            <a:chOff x="7427930" y="3996321"/>
            <a:chExt cx="172994" cy="172994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CB913E4-86D0-0C4E-B9BF-16775EF13AC4}"/>
                </a:ext>
              </a:extLst>
            </p:cNvPr>
            <p:cNvSpPr/>
            <p:nvPr userDrawn="1"/>
          </p:nvSpPr>
          <p:spPr>
            <a:xfrm>
              <a:off x="7427930" y="3996321"/>
              <a:ext cx="172994" cy="172994"/>
            </a:xfrm>
            <a:prstGeom prst="ellipse">
              <a:avLst/>
            </a:prstGeom>
            <a:noFill/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Arial" panose="020B0604020202020204" pitchFamily="34" charset="0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677C7FC-B8E5-A742-AA75-68405DD6EDD4}"/>
                </a:ext>
              </a:extLst>
            </p:cNvPr>
            <p:cNvSpPr/>
            <p:nvPr userDrawn="1"/>
          </p:nvSpPr>
          <p:spPr>
            <a:xfrm>
              <a:off x="7464152" y="4032543"/>
              <a:ext cx="100550" cy="100550"/>
            </a:xfrm>
            <a:prstGeom prst="ellipse">
              <a:avLst/>
            </a:prstGeom>
            <a:solidFill>
              <a:schemeClr val="accent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873A676-8DF4-6549-A562-DFCABD791C02}"/>
              </a:ext>
            </a:extLst>
          </p:cNvPr>
          <p:cNvCxnSpPr>
            <a:cxnSpLocks/>
          </p:cNvCxnSpPr>
          <p:nvPr userDrawn="1"/>
        </p:nvCxnSpPr>
        <p:spPr>
          <a:xfrm>
            <a:off x="7031460" y="3163330"/>
            <a:ext cx="0" cy="922638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4904FEAD-7D39-ED40-8602-714B37A3D0C6}"/>
              </a:ext>
            </a:extLst>
          </p:cNvPr>
          <p:cNvSpPr/>
          <p:nvPr userDrawn="1"/>
        </p:nvSpPr>
        <p:spPr>
          <a:xfrm>
            <a:off x="6434217" y="2260092"/>
            <a:ext cx="1194487" cy="11944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4EDF2C3-BD3F-0147-84C9-304D508AD112}"/>
              </a:ext>
            </a:extLst>
          </p:cNvPr>
          <p:cNvGrpSpPr/>
          <p:nvPr userDrawn="1"/>
        </p:nvGrpSpPr>
        <p:grpSpPr>
          <a:xfrm>
            <a:off x="6944963" y="3996321"/>
            <a:ext cx="172994" cy="172994"/>
            <a:chOff x="10236242" y="3996321"/>
            <a:chExt cx="172994" cy="17299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7F48EBE-95B7-D646-B0BC-F0ECE439E0F1}"/>
                </a:ext>
              </a:extLst>
            </p:cNvPr>
            <p:cNvSpPr/>
            <p:nvPr userDrawn="1"/>
          </p:nvSpPr>
          <p:spPr>
            <a:xfrm>
              <a:off x="10236242" y="3996321"/>
              <a:ext cx="172994" cy="172994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Arial" panose="020B0604020202020204" pitchFamily="34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D843A31-1724-6947-8178-8D71952A144E}"/>
                </a:ext>
              </a:extLst>
            </p:cNvPr>
            <p:cNvSpPr/>
            <p:nvPr userDrawn="1"/>
          </p:nvSpPr>
          <p:spPr>
            <a:xfrm>
              <a:off x="10272464" y="4032543"/>
              <a:ext cx="100550" cy="10055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Arial" panose="020B0604020202020204" pitchFamily="34" charset="0"/>
              </a:endParaRPr>
            </a:p>
          </p:txBody>
        </p:sp>
      </p:grpSp>
      <p:sp>
        <p:nvSpPr>
          <p:cNvPr id="34" name="Text Placeholder 55">
            <a:extLst>
              <a:ext uri="{FF2B5EF4-FFF2-40B4-BE49-F238E27FC236}">
                <a16:creationId xmlns:a16="http://schemas.microsoft.com/office/drawing/2014/main" id="{F9A8BF15-0B42-CB49-B4FB-7CE95CADD7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1557" y="2712873"/>
            <a:ext cx="963613" cy="2889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None/>
              <a:defRPr sz="12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Jan ’20</a:t>
            </a:r>
          </a:p>
        </p:txBody>
      </p:sp>
      <p:sp>
        <p:nvSpPr>
          <p:cNvPr id="35" name="Text Placeholder 55">
            <a:extLst>
              <a:ext uri="{FF2B5EF4-FFF2-40B4-BE49-F238E27FC236}">
                <a16:creationId xmlns:a16="http://schemas.microsoft.com/office/drawing/2014/main" id="{3140D4EB-88EF-5743-849E-635C0FE7BD6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84652" y="2712873"/>
            <a:ext cx="963613" cy="2889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None/>
              <a:defRPr sz="12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Feb ’20</a:t>
            </a:r>
          </a:p>
        </p:txBody>
      </p:sp>
      <p:sp>
        <p:nvSpPr>
          <p:cNvPr id="36" name="Text Placeholder 55">
            <a:extLst>
              <a:ext uri="{FF2B5EF4-FFF2-40B4-BE49-F238E27FC236}">
                <a16:creationId xmlns:a16="http://schemas.microsoft.com/office/drawing/2014/main" id="{CA5F77C0-2D15-9949-98C7-853C702FA81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71271" y="2712873"/>
            <a:ext cx="963613" cy="2889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None/>
              <a:defRPr sz="12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Mar ’20</a:t>
            </a:r>
          </a:p>
        </p:txBody>
      </p:sp>
      <p:sp>
        <p:nvSpPr>
          <p:cNvPr id="37" name="Text Placeholder 55">
            <a:extLst>
              <a:ext uri="{FF2B5EF4-FFF2-40B4-BE49-F238E27FC236}">
                <a16:creationId xmlns:a16="http://schemas.microsoft.com/office/drawing/2014/main" id="{59E074A6-39A2-8345-B373-CBCE3C9D970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49654" y="2712873"/>
            <a:ext cx="963613" cy="2889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None/>
              <a:defRPr sz="12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Apr ’20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6A04AF8B-7AF5-0741-8CE7-169F8814370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035517" y="1781175"/>
            <a:ext cx="2598617" cy="453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  <a:p>
            <a:pPr lvl="1"/>
            <a:r>
              <a:rPr lang="en-GB" dirty="0"/>
              <a:t>Bullet</a:t>
            </a:r>
          </a:p>
          <a:p>
            <a:pPr lvl="1"/>
            <a:r>
              <a:rPr lang="en-GB" dirty="0"/>
              <a:t>Bullet 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F70E8A6E-C0E8-744A-AB55-A25F99C0A3F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46473" y="4512018"/>
            <a:ext cx="1675519" cy="17973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A86FECD7-A18E-BD42-89D1-4946833B209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12584" y="4512018"/>
            <a:ext cx="1675519" cy="17973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342CA58D-2E1D-DD41-B593-BE9448F4C97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323881" y="4512018"/>
            <a:ext cx="1675519" cy="17973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0E34EB90-ED29-4E41-A6E7-6F0473D2B06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435177" y="4512018"/>
            <a:ext cx="1675519" cy="17973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chemeClr val="tx2"/>
              </a:buClr>
              <a:buFont typeface="Wingdings" pitchFamily="2" charset="2"/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2"/>
              </a:buClr>
              <a:buFont typeface="Wingdings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573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Clr>
                <a:schemeClr val="tx2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  <a:p>
            <a:pPr lvl="0"/>
            <a:r>
              <a:rPr lang="en-GB" dirty="0" err="1"/>
              <a:t>Pid</a:t>
            </a:r>
            <a:r>
              <a:rPr lang="en-GB" dirty="0"/>
              <a:t> quo </a:t>
            </a:r>
            <a:r>
              <a:rPr lang="en-GB" dirty="0" err="1"/>
              <a:t>blam</a:t>
            </a:r>
            <a:r>
              <a:rPr lang="en-GB" dirty="0"/>
              <a:t> quo </a:t>
            </a:r>
            <a:r>
              <a:rPr lang="en-GB" dirty="0" err="1"/>
              <a:t>ium</a:t>
            </a:r>
            <a:r>
              <a:rPr lang="en-GB" dirty="0"/>
              <a:t> </a:t>
            </a:r>
            <a:r>
              <a:rPr lang="en-GB" dirty="0" err="1"/>
              <a:t>explamus</a:t>
            </a:r>
            <a:r>
              <a:rPr lang="en-GB" dirty="0"/>
              <a:t> </a:t>
            </a:r>
            <a:r>
              <a:rPr lang="en-GB" dirty="0" err="1"/>
              <a:t>eatquo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volorerferro</a:t>
            </a:r>
            <a:r>
              <a:rPr lang="en-GB" dirty="0"/>
              <a:t> </a:t>
            </a:r>
            <a:r>
              <a:rPr lang="en-GB" dirty="0" err="1"/>
              <a:t>eossi</a:t>
            </a:r>
            <a:r>
              <a:rPr lang="en-GB" dirty="0"/>
              <a:t> </a:t>
            </a:r>
            <a:r>
              <a:rPr lang="en-GB" dirty="0" err="1"/>
              <a:t>consed</a:t>
            </a:r>
            <a:r>
              <a:rPr lang="en-GB" dirty="0"/>
              <a:t> </a:t>
            </a:r>
            <a:r>
              <a:rPr lang="en-GB" dirty="0" err="1"/>
              <a:t>quundit</a:t>
            </a:r>
            <a:r>
              <a:rPr lang="en-GB" dirty="0"/>
              <a:t> </a:t>
            </a:r>
            <a:r>
              <a:rPr lang="en-GB" dirty="0" err="1"/>
              <a:t>ectupta</a:t>
            </a:r>
            <a:r>
              <a:rPr lang="en-GB" dirty="0"/>
              <a:t> de que sim </a:t>
            </a:r>
            <a:r>
              <a:rPr lang="en-GB" dirty="0" err="1"/>
              <a:t>ilitas</a:t>
            </a:r>
            <a:r>
              <a:rPr lang="en-GB" dirty="0"/>
              <a:t> et as </a:t>
            </a:r>
            <a:r>
              <a:rPr lang="en-GB" dirty="0" err="1"/>
              <a:t>alignis</a:t>
            </a:r>
            <a:r>
              <a:rPr lang="en-GB" dirty="0"/>
              <a:t> </a:t>
            </a:r>
            <a:r>
              <a:rPr lang="en-GB" dirty="0" err="1"/>
              <a:t>maio</a:t>
            </a:r>
            <a:r>
              <a:rPr lang="en-GB" dirty="0"/>
              <a:t> </a:t>
            </a:r>
            <a:r>
              <a:rPr lang="en-GB" dirty="0" err="1"/>
              <a:t>quatia</a:t>
            </a:r>
            <a:r>
              <a:rPr lang="en-GB" dirty="0"/>
              <a:t> </a:t>
            </a:r>
            <a:r>
              <a:rPr lang="en-GB" dirty="0" err="1"/>
              <a:t>veritae</a:t>
            </a:r>
            <a:r>
              <a:rPr lang="en-GB" dirty="0"/>
              <a:t> nest </a:t>
            </a:r>
            <a:r>
              <a:rPr lang="en-GB" dirty="0" err="1"/>
              <a:t>quatiusdam</a:t>
            </a:r>
            <a:r>
              <a:rPr lang="en-GB" dirty="0"/>
              <a:t>, sit </a:t>
            </a:r>
            <a:r>
              <a:rPr lang="en-GB" dirty="0" err="1"/>
              <a:t>fugita</a:t>
            </a:r>
            <a:r>
              <a:rPr lang="en-GB" dirty="0"/>
              <a:t>. </a:t>
            </a:r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B1E5A9BC-5A5E-D94A-B211-82FFF3C7782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6376453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/ graphic x 8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340189-A811-3A45-BBB3-F8E9EEBBDAE1}"/>
              </a:ext>
            </a:extLst>
          </p:cNvPr>
          <p:cNvSpPr txBox="1"/>
          <p:nvPr userDrawn="1"/>
        </p:nvSpPr>
        <p:spPr>
          <a:xfrm>
            <a:off x="546513" y="6506719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fld id="{B75948AC-E09E-7F4B-83B9-85DAE9D97D44}" type="slidenum">
              <a:rPr lang="en-US" sz="900" b="0" i="0" smtClean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900" b="0" i="0" dirty="0">
              <a:solidFill>
                <a:schemeClr val="accent3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5E339CAB-0BA5-B64E-B362-99A763ED7F73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852488" y="6522720"/>
            <a:ext cx="10769600" cy="1233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Presentation title goes here — @ FWD 2020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16A1B-1DBD-4D4C-A52F-215BE18C9A4A}"/>
              </a:ext>
            </a:extLst>
          </p:cNvPr>
          <p:cNvCxnSpPr/>
          <p:nvPr userDrawn="1"/>
        </p:nvCxnSpPr>
        <p:spPr>
          <a:xfrm>
            <a:off x="540000" y="420624"/>
            <a:ext cx="1901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0AA62BE-B541-2E4A-8231-0A7C60B75EC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0000" y="568325"/>
            <a:ext cx="8280000" cy="2498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00 — Section title</a:t>
            </a:r>
          </a:p>
        </p:txBody>
      </p:sp>
      <p:sp>
        <p:nvSpPr>
          <p:cNvPr id="12" name="Picture Placeholder 41">
            <a:extLst>
              <a:ext uri="{FF2B5EF4-FFF2-40B4-BE49-F238E27FC236}">
                <a16:creationId xmlns:a16="http://schemas.microsoft.com/office/drawing/2014/main" id="{4C9800F5-3FB6-C843-9B0D-744962DB3F9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0000" y="1800000"/>
            <a:ext cx="2615092" cy="1998877"/>
          </a:xfrm>
          <a:custGeom>
            <a:avLst/>
            <a:gdLst>
              <a:gd name="connsiteX0" fmla="*/ 171544 w 2615092"/>
              <a:gd name="connsiteY0" fmla="*/ 0 h 1998877"/>
              <a:gd name="connsiteX1" fmla="*/ 2443548 w 2615092"/>
              <a:gd name="connsiteY1" fmla="*/ 0 h 1998877"/>
              <a:gd name="connsiteX2" fmla="*/ 2615092 w 2615092"/>
              <a:gd name="connsiteY2" fmla="*/ 171544 h 1998877"/>
              <a:gd name="connsiteX3" fmla="*/ 2615092 w 2615092"/>
              <a:gd name="connsiteY3" fmla="*/ 1827333 h 1998877"/>
              <a:gd name="connsiteX4" fmla="*/ 2443548 w 2615092"/>
              <a:gd name="connsiteY4" fmla="*/ 1998877 h 1998877"/>
              <a:gd name="connsiteX5" fmla="*/ 171544 w 2615092"/>
              <a:gd name="connsiteY5" fmla="*/ 1998877 h 1998877"/>
              <a:gd name="connsiteX6" fmla="*/ 0 w 2615092"/>
              <a:gd name="connsiteY6" fmla="*/ 1827333 h 1998877"/>
              <a:gd name="connsiteX7" fmla="*/ 0 w 2615092"/>
              <a:gd name="connsiteY7" fmla="*/ 171544 h 1998877"/>
              <a:gd name="connsiteX8" fmla="*/ 171544 w 2615092"/>
              <a:gd name="connsiteY8" fmla="*/ 0 h 199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5092" h="1998877">
                <a:moveTo>
                  <a:pt x="171544" y="0"/>
                </a:moveTo>
                <a:lnTo>
                  <a:pt x="2443548" y="0"/>
                </a:lnTo>
                <a:cubicBezTo>
                  <a:pt x="2538289" y="0"/>
                  <a:pt x="2615092" y="76803"/>
                  <a:pt x="2615092" y="171544"/>
                </a:cubicBezTo>
                <a:lnTo>
                  <a:pt x="2615092" y="1827333"/>
                </a:lnTo>
                <a:cubicBezTo>
                  <a:pt x="2615092" y="1922074"/>
                  <a:pt x="2538289" y="1998877"/>
                  <a:pt x="2443548" y="1998877"/>
                </a:cubicBezTo>
                <a:lnTo>
                  <a:pt x="171544" y="1998877"/>
                </a:lnTo>
                <a:cubicBezTo>
                  <a:pt x="76803" y="1998877"/>
                  <a:pt x="0" y="1922074"/>
                  <a:pt x="0" y="1827333"/>
                </a:cubicBezTo>
                <a:lnTo>
                  <a:pt x="0" y="171544"/>
                </a:lnTo>
                <a:cubicBezTo>
                  <a:pt x="0" y="76803"/>
                  <a:pt x="76803" y="0"/>
                  <a:pt x="171544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Insert photo / 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Picture Placeholder 42">
            <a:extLst>
              <a:ext uri="{FF2B5EF4-FFF2-40B4-BE49-F238E27FC236}">
                <a16:creationId xmlns:a16="http://schemas.microsoft.com/office/drawing/2014/main" id="{4C5EF9A6-6E11-D442-A31B-D708A2FA256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376109" y="1800000"/>
            <a:ext cx="2615092" cy="1998877"/>
          </a:xfrm>
          <a:custGeom>
            <a:avLst/>
            <a:gdLst>
              <a:gd name="connsiteX0" fmla="*/ 171544 w 2615092"/>
              <a:gd name="connsiteY0" fmla="*/ 0 h 1998877"/>
              <a:gd name="connsiteX1" fmla="*/ 2443548 w 2615092"/>
              <a:gd name="connsiteY1" fmla="*/ 0 h 1998877"/>
              <a:gd name="connsiteX2" fmla="*/ 2615092 w 2615092"/>
              <a:gd name="connsiteY2" fmla="*/ 171544 h 1998877"/>
              <a:gd name="connsiteX3" fmla="*/ 2615092 w 2615092"/>
              <a:gd name="connsiteY3" fmla="*/ 1827333 h 1998877"/>
              <a:gd name="connsiteX4" fmla="*/ 2443548 w 2615092"/>
              <a:gd name="connsiteY4" fmla="*/ 1998877 h 1998877"/>
              <a:gd name="connsiteX5" fmla="*/ 171544 w 2615092"/>
              <a:gd name="connsiteY5" fmla="*/ 1998877 h 1998877"/>
              <a:gd name="connsiteX6" fmla="*/ 0 w 2615092"/>
              <a:gd name="connsiteY6" fmla="*/ 1827333 h 1998877"/>
              <a:gd name="connsiteX7" fmla="*/ 0 w 2615092"/>
              <a:gd name="connsiteY7" fmla="*/ 171544 h 1998877"/>
              <a:gd name="connsiteX8" fmla="*/ 171544 w 2615092"/>
              <a:gd name="connsiteY8" fmla="*/ 0 h 199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5092" h="1998877">
                <a:moveTo>
                  <a:pt x="171544" y="0"/>
                </a:moveTo>
                <a:lnTo>
                  <a:pt x="2443548" y="0"/>
                </a:lnTo>
                <a:cubicBezTo>
                  <a:pt x="2538289" y="0"/>
                  <a:pt x="2615092" y="76803"/>
                  <a:pt x="2615092" y="171544"/>
                </a:cubicBezTo>
                <a:lnTo>
                  <a:pt x="2615092" y="1827333"/>
                </a:lnTo>
                <a:cubicBezTo>
                  <a:pt x="2615092" y="1922074"/>
                  <a:pt x="2538289" y="1998877"/>
                  <a:pt x="2443548" y="1998877"/>
                </a:cubicBezTo>
                <a:lnTo>
                  <a:pt x="171544" y="1998877"/>
                </a:lnTo>
                <a:cubicBezTo>
                  <a:pt x="76803" y="1998877"/>
                  <a:pt x="0" y="1922074"/>
                  <a:pt x="0" y="1827333"/>
                </a:cubicBezTo>
                <a:lnTo>
                  <a:pt x="0" y="171544"/>
                </a:lnTo>
                <a:cubicBezTo>
                  <a:pt x="0" y="76803"/>
                  <a:pt x="76803" y="0"/>
                  <a:pt x="171544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Insert photo / 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Picture Placeholder 43">
            <a:extLst>
              <a:ext uri="{FF2B5EF4-FFF2-40B4-BE49-F238E27FC236}">
                <a16:creationId xmlns:a16="http://schemas.microsoft.com/office/drawing/2014/main" id="{601AE10F-160C-9F43-A3A1-F28AAA3F9B6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12218" y="1800000"/>
            <a:ext cx="2615092" cy="1998877"/>
          </a:xfrm>
          <a:custGeom>
            <a:avLst/>
            <a:gdLst>
              <a:gd name="connsiteX0" fmla="*/ 171544 w 2615092"/>
              <a:gd name="connsiteY0" fmla="*/ 0 h 1998877"/>
              <a:gd name="connsiteX1" fmla="*/ 2443548 w 2615092"/>
              <a:gd name="connsiteY1" fmla="*/ 0 h 1998877"/>
              <a:gd name="connsiteX2" fmla="*/ 2615092 w 2615092"/>
              <a:gd name="connsiteY2" fmla="*/ 171544 h 1998877"/>
              <a:gd name="connsiteX3" fmla="*/ 2615092 w 2615092"/>
              <a:gd name="connsiteY3" fmla="*/ 1827333 h 1998877"/>
              <a:gd name="connsiteX4" fmla="*/ 2443548 w 2615092"/>
              <a:gd name="connsiteY4" fmla="*/ 1998877 h 1998877"/>
              <a:gd name="connsiteX5" fmla="*/ 171544 w 2615092"/>
              <a:gd name="connsiteY5" fmla="*/ 1998877 h 1998877"/>
              <a:gd name="connsiteX6" fmla="*/ 0 w 2615092"/>
              <a:gd name="connsiteY6" fmla="*/ 1827333 h 1998877"/>
              <a:gd name="connsiteX7" fmla="*/ 0 w 2615092"/>
              <a:gd name="connsiteY7" fmla="*/ 171544 h 1998877"/>
              <a:gd name="connsiteX8" fmla="*/ 171544 w 2615092"/>
              <a:gd name="connsiteY8" fmla="*/ 0 h 199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5092" h="1998877">
                <a:moveTo>
                  <a:pt x="171544" y="0"/>
                </a:moveTo>
                <a:lnTo>
                  <a:pt x="2443548" y="0"/>
                </a:lnTo>
                <a:cubicBezTo>
                  <a:pt x="2538289" y="0"/>
                  <a:pt x="2615092" y="76803"/>
                  <a:pt x="2615092" y="171544"/>
                </a:cubicBezTo>
                <a:lnTo>
                  <a:pt x="2615092" y="1827333"/>
                </a:lnTo>
                <a:cubicBezTo>
                  <a:pt x="2615092" y="1922074"/>
                  <a:pt x="2538289" y="1998877"/>
                  <a:pt x="2443548" y="1998877"/>
                </a:cubicBezTo>
                <a:lnTo>
                  <a:pt x="171544" y="1998877"/>
                </a:lnTo>
                <a:cubicBezTo>
                  <a:pt x="76803" y="1998877"/>
                  <a:pt x="0" y="1922074"/>
                  <a:pt x="0" y="1827333"/>
                </a:cubicBezTo>
                <a:lnTo>
                  <a:pt x="0" y="171544"/>
                </a:lnTo>
                <a:cubicBezTo>
                  <a:pt x="0" y="76803"/>
                  <a:pt x="76803" y="0"/>
                  <a:pt x="171544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Insert photo / 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Picture Placeholder 44">
            <a:extLst>
              <a:ext uri="{FF2B5EF4-FFF2-40B4-BE49-F238E27FC236}">
                <a16:creationId xmlns:a16="http://schemas.microsoft.com/office/drawing/2014/main" id="{5499A8EB-8096-1F46-99F0-3F9E406FFCE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048328" y="1800000"/>
            <a:ext cx="2615092" cy="1998877"/>
          </a:xfrm>
          <a:custGeom>
            <a:avLst/>
            <a:gdLst>
              <a:gd name="connsiteX0" fmla="*/ 171544 w 2615092"/>
              <a:gd name="connsiteY0" fmla="*/ 0 h 1998877"/>
              <a:gd name="connsiteX1" fmla="*/ 2443548 w 2615092"/>
              <a:gd name="connsiteY1" fmla="*/ 0 h 1998877"/>
              <a:gd name="connsiteX2" fmla="*/ 2615092 w 2615092"/>
              <a:gd name="connsiteY2" fmla="*/ 171544 h 1998877"/>
              <a:gd name="connsiteX3" fmla="*/ 2615092 w 2615092"/>
              <a:gd name="connsiteY3" fmla="*/ 1827333 h 1998877"/>
              <a:gd name="connsiteX4" fmla="*/ 2443548 w 2615092"/>
              <a:gd name="connsiteY4" fmla="*/ 1998877 h 1998877"/>
              <a:gd name="connsiteX5" fmla="*/ 171544 w 2615092"/>
              <a:gd name="connsiteY5" fmla="*/ 1998877 h 1998877"/>
              <a:gd name="connsiteX6" fmla="*/ 0 w 2615092"/>
              <a:gd name="connsiteY6" fmla="*/ 1827333 h 1998877"/>
              <a:gd name="connsiteX7" fmla="*/ 0 w 2615092"/>
              <a:gd name="connsiteY7" fmla="*/ 171544 h 1998877"/>
              <a:gd name="connsiteX8" fmla="*/ 171544 w 2615092"/>
              <a:gd name="connsiteY8" fmla="*/ 0 h 199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5092" h="1998877">
                <a:moveTo>
                  <a:pt x="171544" y="0"/>
                </a:moveTo>
                <a:lnTo>
                  <a:pt x="2443548" y="0"/>
                </a:lnTo>
                <a:cubicBezTo>
                  <a:pt x="2538289" y="0"/>
                  <a:pt x="2615092" y="76803"/>
                  <a:pt x="2615092" y="171544"/>
                </a:cubicBezTo>
                <a:lnTo>
                  <a:pt x="2615092" y="1827333"/>
                </a:lnTo>
                <a:cubicBezTo>
                  <a:pt x="2615092" y="1922074"/>
                  <a:pt x="2538289" y="1998877"/>
                  <a:pt x="2443548" y="1998877"/>
                </a:cubicBezTo>
                <a:lnTo>
                  <a:pt x="171544" y="1998877"/>
                </a:lnTo>
                <a:cubicBezTo>
                  <a:pt x="76803" y="1998877"/>
                  <a:pt x="0" y="1922074"/>
                  <a:pt x="0" y="1827333"/>
                </a:cubicBezTo>
                <a:lnTo>
                  <a:pt x="0" y="171544"/>
                </a:lnTo>
                <a:cubicBezTo>
                  <a:pt x="0" y="76803"/>
                  <a:pt x="76803" y="0"/>
                  <a:pt x="171544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Insert photo / 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6" name="Picture Placeholder 45">
            <a:extLst>
              <a:ext uri="{FF2B5EF4-FFF2-40B4-BE49-F238E27FC236}">
                <a16:creationId xmlns:a16="http://schemas.microsoft.com/office/drawing/2014/main" id="{353E01C5-EC73-1B43-BFD8-4E17BF302FB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40000" y="4077072"/>
            <a:ext cx="2615092" cy="1998877"/>
          </a:xfrm>
          <a:custGeom>
            <a:avLst/>
            <a:gdLst>
              <a:gd name="connsiteX0" fmla="*/ 171544 w 2615092"/>
              <a:gd name="connsiteY0" fmla="*/ 0 h 1998877"/>
              <a:gd name="connsiteX1" fmla="*/ 2443548 w 2615092"/>
              <a:gd name="connsiteY1" fmla="*/ 0 h 1998877"/>
              <a:gd name="connsiteX2" fmla="*/ 2615092 w 2615092"/>
              <a:gd name="connsiteY2" fmla="*/ 171544 h 1998877"/>
              <a:gd name="connsiteX3" fmla="*/ 2615092 w 2615092"/>
              <a:gd name="connsiteY3" fmla="*/ 1827333 h 1998877"/>
              <a:gd name="connsiteX4" fmla="*/ 2443548 w 2615092"/>
              <a:gd name="connsiteY4" fmla="*/ 1998877 h 1998877"/>
              <a:gd name="connsiteX5" fmla="*/ 171544 w 2615092"/>
              <a:gd name="connsiteY5" fmla="*/ 1998877 h 1998877"/>
              <a:gd name="connsiteX6" fmla="*/ 0 w 2615092"/>
              <a:gd name="connsiteY6" fmla="*/ 1827333 h 1998877"/>
              <a:gd name="connsiteX7" fmla="*/ 0 w 2615092"/>
              <a:gd name="connsiteY7" fmla="*/ 171544 h 1998877"/>
              <a:gd name="connsiteX8" fmla="*/ 171544 w 2615092"/>
              <a:gd name="connsiteY8" fmla="*/ 0 h 199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5092" h="1998877">
                <a:moveTo>
                  <a:pt x="171544" y="0"/>
                </a:moveTo>
                <a:lnTo>
                  <a:pt x="2443548" y="0"/>
                </a:lnTo>
                <a:cubicBezTo>
                  <a:pt x="2538289" y="0"/>
                  <a:pt x="2615092" y="76803"/>
                  <a:pt x="2615092" y="171544"/>
                </a:cubicBezTo>
                <a:lnTo>
                  <a:pt x="2615092" y="1827333"/>
                </a:lnTo>
                <a:cubicBezTo>
                  <a:pt x="2615092" y="1922074"/>
                  <a:pt x="2538289" y="1998877"/>
                  <a:pt x="2443548" y="1998877"/>
                </a:cubicBezTo>
                <a:lnTo>
                  <a:pt x="171544" y="1998877"/>
                </a:lnTo>
                <a:cubicBezTo>
                  <a:pt x="76803" y="1998877"/>
                  <a:pt x="0" y="1922074"/>
                  <a:pt x="0" y="1827333"/>
                </a:cubicBezTo>
                <a:lnTo>
                  <a:pt x="0" y="171544"/>
                </a:lnTo>
                <a:cubicBezTo>
                  <a:pt x="0" y="76803"/>
                  <a:pt x="76803" y="0"/>
                  <a:pt x="171544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Insert photo / 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Picture Placeholder 46">
            <a:extLst>
              <a:ext uri="{FF2B5EF4-FFF2-40B4-BE49-F238E27FC236}">
                <a16:creationId xmlns:a16="http://schemas.microsoft.com/office/drawing/2014/main" id="{EBD00258-8415-F949-A513-C911CA8A8FE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76109" y="4077072"/>
            <a:ext cx="2615092" cy="1998877"/>
          </a:xfrm>
          <a:custGeom>
            <a:avLst/>
            <a:gdLst>
              <a:gd name="connsiteX0" fmla="*/ 171544 w 2615092"/>
              <a:gd name="connsiteY0" fmla="*/ 0 h 1998877"/>
              <a:gd name="connsiteX1" fmla="*/ 2443548 w 2615092"/>
              <a:gd name="connsiteY1" fmla="*/ 0 h 1998877"/>
              <a:gd name="connsiteX2" fmla="*/ 2615092 w 2615092"/>
              <a:gd name="connsiteY2" fmla="*/ 171544 h 1998877"/>
              <a:gd name="connsiteX3" fmla="*/ 2615092 w 2615092"/>
              <a:gd name="connsiteY3" fmla="*/ 1827333 h 1998877"/>
              <a:gd name="connsiteX4" fmla="*/ 2443548 w 2615092"/>
              <a:gd name="connsiteY4" fmla="*/ 1998877 h 1998877"/>
              <a:gd name="connsiteX5" fmla="*/ 171544 w 2615092"/>
              <a:gd name="connsiteY5" fmla="*/ 1998877 h 1998877"/>
              <a:gd name="connsiteX6" fmla="*/ 0 w 2615092"/>
              <a:gd name="connsiteY6" fmla="*/ 1827333 h 1998877"/>
              <a:gd name="connsiteX7" fmla="*/ 0 w 2615092"/>
              <a:gd name="connsiteY7" fmla="*/ 171544 h 1998877"/>
              <a:gd name="connsiteX8" fmla="*/ 171544 w 2615092"/>
              <a:gd name="connsiteY8" fmla="*/ 0 h 199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5092" h="1998877">
                <a:moveTo>
                  <a:pt x="171544" y="0"/>
                </a:moveTo>
                <a:lnTo>
                  <a:pt x="2443548" y="0"/>
                </a:lnTo>
                <a:cubicBezTo>
                  <a:pt x="2538289" y="0"/>
                  <a:pt x="2615092" y="76803"/>
                  <a:pt x="2615092" y="171544"/>
                </a:cubicBezTo>
                <a:lnTo>
                  <a:pt x="2615092" y="1827333"/>
                </a:lnTo>
                <a:cubicBezTo>
                  <a:pt x="2615092" y="1922074"/>
                  <a:pt x="2538289" y="1998877"/>
                  <a:pt x="2443548" y="1998877"/>
                </a:cubicBezTo>
                <a:lnTo>
                  <a:pt x="171544" y="1998877"/>
                </a:lnTo>
                <a:cubicBezTo>
                  <a:pt x="76803" y="1998877"/>
                  <a:pt x="0" y="1922074"/>
                  <a:pt x="0" y="1827333"/>
                </a:cubicBezTo>
                <a:lnTo>
                  <a:pt x="0" y="171544"/>
                </a:lnTo>
                <a:cubicBezTo>
                  <a:pt x="0" y="76803"/>
                  <a:pt x="76803" y="0"/>
                  <a:pt x="171544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Insert photo / 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Picture Placeholder 47">
            <a:extLst>
              <a:ext uri="{FF2B5EF4-FFF2-40B4-BE49-F238E27FC236}">
                <a16:creationId xmlns:a16="http://schemas.microsoft.com/office/drawing/2014/main" id="{8A07769E-F328-B44F-AEC4-CD2BF3F9AB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12218" y="4077072"/>
            <a:ext cx="2615092" cy="1998877"/>
          </a:xfrm>
          <a:custGeom>
            <a:avLst/>
            <a:gdLst>
              <a:gd name="connsiteX0" fmla="*/ 171544 w 2615092"/>
              <a:gd name="connsiteY0" fmla="*/ 0 h 1998877"/>
              <a:gd name="connsiteX1" fmla="*/ 2443548 w 2615092"/>
              <a:gd name="connsiteY1" fmla="*/ 0 h 1998877"/>
              <a:gd name="connsiteX2" fmla="*/ 2615092 w 2615092"/>
              <a:gd name="connsiteY2" fmla="*/ 171544 h 1998877"/>
              <a:gd name="connsiteX3" fmla="*/ 2615092 w 2615092"/>
              <a:gd name="connsiteY3" fmla="*/ 1827333 h 1998877"/>
              <a:gd name="connsiteX4" fmla="*/ 2443548 w 2615092"/>
              <a:gd name="connsiteY4" fmla="*/ 1998877 h 1998877"/>
              <a:gd name="connsiteX5" fmla="*/ 171544 w 2615092"/>
              <a:gd name="connsiteY5" fmla="*/ 1998877 h 1998877"/>
              <a:gd name="connsiteX6" fmla="*/ 0 w 2615092"/>
              <a:gd name="connsiteY6" fmla="*/ 1827333 h 1998877"/>
              <a:gd name="connsiteX7" fmla="*/ 0 w 2615092"/>
              <a:gd name="connsiteY7" fmla="*/ 171544 h 1998877"/>
              <a:gd name="connsiteX8" fmla="*/ 171544 w 2615092"/>
              <a:gd name="connsiteY8" fmla="*/ 0 h 199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5092" h="1998877">
                <a:moveTo>
                  <a:pt x="171544" y="0"/>
                </a:moveTo>
                <a:lnTo>
                  <a:pt x="2443548" y="0"/>
                </a:lnTo>
                <a:cubicBezTo>
                  <a:pt x="2538289" y="0"/>
                  <a:pt x="2615092" y="76803"/>
                  <a:pt x="2615092" y="171544"/>
                </a:cubicBezTo>
                <a:lnTo>
                  <a:pt x="2615092" y="1827333"/>
                </a:lnTo>
                <a:cubicBezTo>
                  <a:pt x="2615092" y="1922074"/>
                  <a:pt x="2538289" y="1998877"/>
                  <a:pt x="2443548" y="1998877"/>
                </a:cubicBezTo>
                <a:lnTo>
                  <a:pt x="171544" y="1998877"/>
                </a:lnTo>
                <a:cubicBezTo>
                  <a:pt x="76803" y="1998877"/>
                  <a:pt x="0" y="1922074"/>
                  <a:pt x="0" y="1827333"/>
                </a:cubicBezTo>
                <a:lnTo>
                  <a:pt x="0" y="171544"/>
                </a:lnTo>
                <a:cubicBezTo>
                  <a:pt x="0" y="76803"/>
                  <a:pt x="76803" y="0"/>
                  <a:pt x="171544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Insert photo / 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Picture Placeholder 48">
            <a:extLst>
              <a:ext uri="{FF2B5EF4-FFF2-40B4-BE49-F238E27FC236}">
                <a16:creationId xmlns:a16="http://schemas.microsoft.com/office/drawing/2014/main" id="{CB42FBD0-2AF9-E54B-AA26-9FE3B82A892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48328" y="4077072"/>
            <a:ext cx="2615092" cy="1998877"/>
          </a:xfrm>
          <a:custGeom>
            <a:avLst/>
            <a:gdLst>
              <a:gd name="connsiteX0" fmla="*/ 171544 w 2615092"/>
              <a:gd name="connsiteY0" fmla="*/ 0 h 1998877"/>
              <a:gd name="connsiteX1" fmla="*/ 2443548 w 2615092"/>
              <a:gd name="connsiteY1" fmla="*/ 0 h 1998877"/>
              <a:gd name="connsiteX2" fmla="*/ 2615092 w 2615092"/>
              <a:gd name="connsiteY2" fmla="*/ 171544 h 1998877"/>
              <a:gd name="connsiteX3" fmla="*/ 2615092 w 2615092"/>
              <a:gd name="connsiteY3" fmla="*/ 1827333 h 1998877"/>
              <a:gd name="connsiteX4" fmla="*/ 2443548 w 2615092"/>
              <a:gd name="connsiteY4" fmla="*/ 1998877 h 1998877"/>
              <a:gd name="connsiteX5" fmla="*/ 171544 w 2615092"/>
              <a:gd name="connsiteY5" fmla="*/ 1998877 h 1998877"/>
              <a:gd name="connsiteX6" fmla="*/ 0 w 2615092"/>
              <a:gd name="connsiteY6" fmla="*/ 1827333 h 1998877"/>
              <a:gd name="connsiteX7" fmla="*/ 0 w 2615092"/>
              <a:gd name="connsiteY7" fmla="*/ 171544 h 1998877"/>
              <a:gd name="connsiteX8" fmla="*/ 171544 w 2615092"/>
              <a:gd name="connsiteY8" fmla="*/ 0 h 199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5092" h="1998877">
                <a:moveTo>
                  <a:pt x="171544" y="0"/>
                </a:moveTo>
                <a:lnTo>
                  <a:pt x="2443548" y="0"/>
                </a:lnTo>
                <a:cubicBezTo>
                  <a:pt x="2538289" y="0"/>
                  <a:pt x="2615092" y="76803"/>
                  <a:pt x="2615092" y="171544"/>
                </a:cubicBezTo>
                <a:lnTo>
                  <a:pt x="2615092" y="1827333"/>
                </a:lnTo>
                <a:cubicBezTo>
                  <a:pt x="2615092" y="1922074"/>
                  <a:pt x="2538289" y="1998877"/>
                  <a:pt x="2443548" y="1998877"/>
                </a:cubicBezTo>
                <a:lnTo>
                  <a:pt x="171544" y="1998877"/>
                </a:lnTo>
                <a:cubicBezTo>
                  <a:pt x="76803" y="1998877"/>
                  <a:pt x="0" y="1922074"/>
                  <a:pt x="0" y="1827333"/>
                </a:cubicBezTo>
                <a:lnTo>
                  <a:pt x="0" y="171544"/>
                </a:lnTo>
                <a:cubicBezTo>
                  <a:pt x="0" y="76803"/>
                  <a:pt x="76803" y="0"/>
                  <a:pt x="171544" y="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2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Insert photo / graphic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98B7AFD-C552-5B4F-A11A-34E2ACAB967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40000" y="842731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424166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- C4 Restric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2684392-FA0A-6843-94C3-49C146F45C47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94644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07DFE2-84AB-C94F-9E6E-9B749FF14E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42626" y="5884465"/>
            <a:ext cx="1451313" cy="43158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04BDA33-AFB7-CA4C-9994-EE6032246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78373B99-3D6C-E443-B80D-EFC6268C57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2040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5BA39-84B0-C446-AD00-3C8E638EB0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811089"/>
            <a:ext cx="12192000" cy="122237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6178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layered - C1 Publ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40DCDDA5-B52F-824E-99BF-8B0D3C25AD79}"/>
              </a:ext>
            </a:extLst>
          </p:cNvPr>
          <p:cNvSpPr/>
          <p:nvPr userDrawn="1"/>
        </p:nvSpPr>
        <p:spPr>
          <a:xfrm>
            <a:off x="7153622" y="2231809"/>
            <a:ext cx="4514400" cy="4075200"/>
          </a:xfrm>
          <a:custGeom>
            <a:avLst/>
            <a:gdLst>
              <a:gd name="connsiteX0" fmla="*/ 365953 w 4514400"/>
              <a:gd name="connsiteY0" fmla="*/ 0 h 4075200"/>
              <a:gd name="connsiteX1" fmla="*/ 4148447 w 4514400"/>
              <a:gd name="connsiteY1" fmla="*/ 0 h 4075200"/>
              <a:gd name="connsiteX2" fmla="*/ 4514400 w 4514400"/>
              <a:gd name="connsiteY2" fmla="*/ 365953 h 4075200"/>
              <a:gd name="connsiteX3" fmla="*/ 4514400 w 4514400"/>
              <a:gd name="connsiteY3" fmla="*/ 2618933 h 4075200"/>
              <a:gd name="connsiteX4" fmla="*/ 4514400 w 4514400"/>
              <a:gd name="connsiteY4" fmla="*/ 3709247 h 4075200"/>
              <a:gd name="connsiteX5" fmla="*/ 4514400 w 4514400"/>
              <a:gd name="connsiteY5" fmla="*/ 4075200 h 4075200"/>
              <a:gd name="connsiteX6" fmla="*/ 4148447 w 4514400"/>
              <a:gd name="connsiteY6" fmla="*/ 4075200 h 4075200"/>
              <a:gd name="connsiteX7" fmla="*/ 3058133 w 4514400"/>
              <a:gd name="connsiteY7" fmla="*/ 4075200 h 4075200"/>
              <a:gd name="connsiteX8" fmla="*/ 365953 w 4514400"/>
              <a:gd name="connsiteY8" fmla="*/ 4075200 h 4075200"/>
              <a:gd name="connsiteX9" fmla="*/ 0 w 4514400"/>
              <a:gd name="connsiteY9" fmla="*/ 3709247 h 4075200"/>
              <a:gd name="connsiteX10" fmla="*/ 0 w 4514400"/>
              <a:gd name="connsiteY10" fmla="*/ 365953 h 4075200"/>
              <a:gd name="connsiteX11" fmla="*/ 365953 w 4514400"/>
              <a:gd name="connsiteY11" fmla="*/ 0 h 40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14400" h="4075200">
                <a:moveTo>
                  <a:pt x="365953" y="0"/>
                </a:moveTo>
                <a:lnTo>
                  <a:pt x="4148447" y="0"/>
                </a:lnTo>
                <a:cubicBezTo>
                  <a:pt x="4350557" y="0"/>
                  <a:pt x="4514400" y="163843"/>
                  <a:pt x="4514400" y="365953"/>
                </a:cubicBezTo>
                <a:lnTo>
                  <a:pt x="4514400" y="2618933"/>
                </a:lnTo>
                <a:lnTo>
                  <a:pt x="4514400" y="3709247"/>
                </a:lnTo>
                <a:lnTo>
                  <a:pt x="4514400" y="4075200"/>
                </a:lnTo>
                <a:lnTo>
                  <a:pt x="4148447" y="4075200"/>
                </a:lnTo>
                <a:lnTo>
                  <a:pt x="3058133" y="4075200"/>
                </a:lnTo>
                <a:lnTo>
                  <a:pt x="365953" y="4075200"/>
                </a:lnTo>
                <a:cubicBezTo>
                  <a:pt x="163843" y="4075200"/>
                  <a:pt x="0" y="3911357"/>
                  <a:pt x="0" y="3709247"/>
                </a:cubicBezTo>
                <a:lnTo>
                  <a:pt x="0" y="365953"/>
                </a:lnTo>
                <a:cubicBezTo>
                  <a:pt x="0" y="163843"/>
                  <a:pt x="163843" y="0"/>
                  <a:pt x="365953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A2CA13C-DCFA-AE45-B0A0-32A0309397DB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499"/>
            <a:ext cx="4514400" cy="4074844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12CB693-0BDA-B24D-90BF-4A4A0AFB4E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42626" y="5884465"/>
            <a:ext cx="1451313" cy="431585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EEFB1EB9-B997-0E47-A2D5-0FEED82BA8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EE7316FB-587B-2D48-B027-6C0C302BD8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57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layered - C2 Inter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7684E343-465D-4045-BA7D-B2AB83836555}"/>
              </a:ext>
            </a:extLst>
          </p:cNvPr>
          <p:cNvSpPr/>
          <p:nvPr userDrawn="1"/>
        </p:nvSpPr>
        <p:spPr>
          <a:xfrm>
            <a:off x="7153622" y="2231809"/>
            <a:ext cx="4514400" cy="4075200"/>
          </a:xfrm>
          <a:custGeom>
            <a:avLst/>
            <a:gdLst>
              <a:gd name="connsiteX0" fmla="*/ 365953 w 4514400"/>
              <a:gd name="connsiteY0" fmla="*/ 0 h 4075200"/>
              <a:gd name="connsiteX1" fmla="*/ 4148447 w 4514400"/>
              <a:gd name="connsiteY1" fmla="*/ 0 h 4075200"/>
              <a:gd name="connsiteX2" fmla="*/ 4514400 w 4514400"/>
              <a:gd name="connsiteY2" fmla="*/ 365953 h 4075200"/>
              <a:gd name="connsiteX3" fmla="*/ 4514400 w 4514400"/>
              <a:gd name="connsiteY3" fmla="*/ 2618933 h 4075200"/>
              <a:gd name="connsiteX4" fmla="*/ 4514400 w 4514400"/>
              <a:gd name="connsiteY4" fmla="*/ 3709247 h 4075200"/>
              <a:gd name="connsiteX5" fmla="*/ 4514400 w 4514400"/>
              <a:gd name="connsiteY5" fmla="*/ 4075200 h 4075200"/>
              <a:gd name="connsiteX6" fmla="*/ 4148447 w 4514400"/>
              <a:gd name="connsiteY6" fmla="*/ 4075200 h 4075200"/>
              <a:gd name="connsiteX7" fmla="*/ 3058133 w 4514400"/>
              <a:gd name="connsiteY7" fmla="*/ 4075200 h 4075200"/>
              <a:gd name="connsiteX8" fmla="*/ 365953 w 4514400"/>
              <a:gd name="connsiteY8" fmla="*/ 4075200 h 4075200"/>
              <a:gd name="connsiteX9" fmla="*/ 0 w 4514400"/>
              <a:gd name="connsiteY9" fmla="*/ 3709247 h 4075200"/>
              <a:gd name="connsiteX10" fmla="*/ 0 w 4514400"/>
              <a:gd name="connsiteY10" fmla="*/ 365953 h 4075200"/>
              <a:gd name="connsiteX11" fmla="*/ 365953 w 4514400"/>
              <a:gd name="connsiteY11" fmla="*/ 0 h 40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14400" h="4075200">
                <a:moveTo>
                  <a:pt x="365953" y="0"/>
                </a:moveTo>
                <a:lnTo>
                  <a:pt x="4148447" y="0"/>
                </a:lnTo>
                <a:cubicBezTo>
                  <a:pt x="4350557" y="0"/>
                  <a:pt x="4514400" y="163843"/>
                  <a:pt x="4514400" y="365953"/>
                </a:cubicBezTo>
                <a:lnTo>
                  <a:pt x="4514400" y="2618933"/>
                </a:lnTo>
                <a:lnTo>
                  <a:pt x="4514400" y="3709247"/>
                </a:lnTo>
                <a:lnTo>
                  <a:pt x="4514400" y="4075200"/>
                </a:lnTo>
                <a:lnTo>
                  <a:pt x="4148447" y="4075200"/>
                </a:lnTo>
                <a:lnTo>
                  <a:pt x="3058133" y="4075200"/>
                </a:lnTo>
                <a:lnTo>
                  <a:pt x="365953" y="4075200"/>
                </a:lnTo>
                <a:cubicBezTo>
                  <a:pt x="163843" y="4075200"/>
                  <a:pt x="0" y="3911357"/>
                  <a:pt x="0" y="3709247"/>
                </a:cubicBezTo>
                <a:lnTo>
                  <a:pt x="0" y="365953"/>
                </a:lnTo>
                <a:cubicBezTo>
                  <a:pt x="0" y="163843"/>
                  <a:pt x="163843" y="0"/>
                  <a:pt x="365953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51DC5A0-C365-2640-B74A-7F1D37D12DCD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499"/>
            <a:ext cx="4514400" cy="4074844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3A5221-E30B-D941-810C-9012E6774D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42626" y="5884465"/>
            <a:ext cx="1451313" cy="431585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E1C1CB8B-672F-144F-82C5-C73C54EE14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340F4200-A162-E84C-A4E6-D3D967518D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52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layered - C3 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D38B016-CC6A-814B-82F2-AFCE255914C2}"/>
              </a:ext>
            </a:extLst>
          </p:cNvPr>
          <p:cNvSpPr/>
          <p:nvPr userDrawn="1"/>
        </p:nvSpPr>
        <p:spPr>
          <a:xfrm>
            <a:off x="7153622" y="2231809"/>
            <a:ext cx="4514400" cy="4075200"/>
          </a:xfrm>
          <a:custGeom>
            <a:avLst/>
            <a:gdLst>
              <a:gd name="connsiteX0" fmla="*/ 365953 w 4514400"/>
              <a:gd name="connsiteY0" fmla="*/ 0 h 4075200"/>
              <a:gd name="connsiteX1" fmla="*/ 4148447 w 4514400"/>
              <a:gd name="connsiteY1" fmla="*/ 0 h 4075200"/>
              <a:gd name="connsiteX2" fmla="*/ 4514400 w 4514400"/>
              <a:gd name="connsiteY2" fmla="*/ 365953 h 4075200"/>
              <a:gd name="connsiteX3" fmla="*/ 4514400 w 4514400"/>
              <a:gd name="connsiteY3" fmla="*/ 2618933 h 4075200"/>
              <a:gd name="connsiteX4" fmla="*/ 4514400 w 4514400"/>
              <a:gd name="connsiteY4" fmla="*/ 3709247 h 4075200"/>
              <a:gd name="connsiteX5" fmla="*/ 4514400 w 4514400"/>
              <a:gd name="connsiteY5" fmla="*/ 4075200 h 4075200"/>
              <a:gd name="connsiteX6" fmla="*/ 4148447 w 4514400"/>
              <a:gd name="connsiteY6" fmla="*/ 4075200 h 4075200"/>
              <a:gd name="connsiteX7" fmla="*/ 3058133 w 4514400"/>
              <a:gd name="connsiteY7" fmla="*/ 4075200 h 4075200"/>
              <a:gd name="connsiteX8" fmla="*/ 365953 w 4514400"/>
              <a:gd name="connsiteY8" fmla="*/ 4075200 h 4075200"/>
              <a:gd name="connsiteX9" fmla="*/ 0 w 4514400"/>
              <a:gd name="connsiteY9" fmla="*/ 3709247 h 4075200"/>
              <a:gd name="connsiteX10" fmla="*/ 0 w 4514400"/>
              <a:gd name="connsiteY10" fmla="*/ 365953 h 4075200"/>
              <a:gd name="connsiteX11" fmla="*/ 365953 w 4514400"/>
              <a:gd name="connsiteY11" fmla="*/ 0 h 40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14400" h="4075200">
                <a:moveTo>
                  <a:pt x="365953" y="0"/>
                </a:moveTo>
                <a:lnTo>
                  <a:pt x="4148447" y="0"/>
                </a:lnTo>
                <a:cubicBezTo>
                  <a:pt x="4350557" y="0"/>
                  <a:pt x="4514400" y="163843"/>
                  <a:pt x="4514400" y="365953"/>
                </a:cubicBezTo>
                <a:lnTo>
                  <a:pt x="4514400" y="2618933"/>
                </a:lnTo>
                <a:lnTo>
                  <a:pt x="4514400" y="3709247"/>
                </a:lnTo>
                <a:lnTo>
                  <a:pt x="4514400" y="4075200"/>
                </a:lnTo>
                <a:lnTo>
                  <a:pt x="4148447" y="4075200"/>
                </a:lnTo>
                <a:lnTo>
                  <a:pt x="3058133" y="4075200"/>
                </a:lnTo>
                <a:lnTo>
                  <a:pt x="365953" y="4075200"/>
                </a:lnTo>
                <a:cubicBezTo>
                  <a:pt x="163843" y="4075200"/>
                  <a:pt x="0" y="3911357"/>
                  <a:pt x="0" y="3709247"/>
                </a:cubicBezTo>
                <a:lnTo>
                  <a:pt x="0" y="365953"/>
                </a:lnTo>
                <a:cubicBezTo>
                  <a:pt x="0" y="163843"/>
                  <a:pt x="163843" y="0"/>
                  <a:pt x="365953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0A78168-0C08-544B-9149-3A25B3992420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499"/>
            <a:ext cx="4514400" cy="4074844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D58964-5B83-6C4D-8F84-B6AD77E243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42626" y="5884465"/>
            <a:ext cx="1451313" cy="431585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B3E702E3-8CEB-3143-A8B5-3882386140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C5EAE74D-2E86-9848-9235-A9C810CA8A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8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layered - C4 Restric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AA7088C8-7771-FC4B-A681-CB871C2B4AA3}"/>
              </a:ext>
            </a:extLst>
          </p:cNvPr>
          <p:cNvSpPr/>
          <p:nvPr userDrawn="1"/>
        </p:nvSpPr>
        <p:spPr>
          <a:xfrm>
            <a:off x="7153622" y="2231809"/>
            <a:ext cx="4514400" cy="4075200"/>
          </a:xfrm>
          <a:custGeom>
            <a:avLst/>
            <a:gdLst>
              <a:gd name="connsiteX0" fmla="*/ 365953 w 4514400"/>
              <a:gd name="connsiteY0" fmla="*/ 0 h 4075200"/>
              <a:gd name="connsiteX1" fmla="*/ 4148447 w 4514400"/>
              <a:gd name="connsiteY1" fmla="*/ 0 h 4075200"/>
              <a:gd name="connsiteX2" fmla="*/ 4514400 w 4514400"/>
              <a:gd name="connsiteY2" fmla="*/ 365953 h 4075200"/>
              <a:gd name="connsiteX3" fmla="*/ 4514400 w 4514400"/>
              <a:gd name="connsiteY3" fmla="*/ 2618933 h 4075200"/>
              <a:gd name="connsiteX4" fmla="*/ 4514400 w 4514400"/>
              <a:gd name="connsiteY4" fmla="*/ 3709247 h 4075200"/>
              <a:gd name="connsiteX5" fmla="*/ 4514400 w 4514400"/>
              <a:gd name="connsiteY5" fmla="*/ 4075200 h 4075200"/>
              <a:gd name="connsiteX6" fmla="*/ 4148447 w 4514400"/>
              <a:gd name="connsiteY6" fmla="*/ 4075200 h 4075200"/>
              <a:gd name="connsiteX7" fmla="*/ 3058133 w 4514400"/>
              <a:gd name="connsiteY7" fmla="*/ 4075200 h 4075200"/>
              <a:gd name="connsiteX8" fmla="*/ 365953 w 4514400"/>
              <a:gd name="connsiteY8" fmla="*/ 4075200 h 4075200"/>
              <a:gd name="connsiteX9" fmla="*/ 0 w 4514400"/>
              <a:gd name="connsiteY9" fmla="*/ 3709247 h 4075200"/>
              <a:gd name="connsiteX10" fmla="*/ 0 w 4514400"/>
              <a:gd name="connsiteY10" fmla="*/ 365953 h 4075200"/>
              <a:gd name="connsiteX11" fmla="*/ 365953 w 4514400"/>
              <a:gd name="connsiteY11" fmla="*/ 0 h 40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14400" h="4075200">
                <a:moveTo>
                  <a:pt x="365953" y="0"/>
                </a:moveTo>
                <a:lnTo>
                  <a:pt x="4148447" y="0"/>
                </a:lnTo>
                <a:cubicBezTo>
                  <a:pt x="4350557" y="0"/>
                  <a:pt x="4514400" y="163843"/>
                  <a:pt x="4514400" y="365953"/>
                </a:cubicBezTo>
                <a:lnTo>
                  <a:pt x="4514400" y="2618933"/>
                </a:lnTo>
                <a:lnTo>
                  <a:pt x="4514400" y="3709247"/>
                </a:lnTo>
                <a:lnTo>
                  <a:pt x="4514400" y="4075200"/>
                </a:lnTo>
                <a:lnTo>
                  <a:pt x="4148447" y="4075200"/>
                </a:lnTo>
                <a:lnTo>
                  <a:pt x="3058133" y="4075200"/>
                </a:lnTo>
                <a:lnTo>
                  <a:pt x="365953" y="4075200"/>
                </a:lnTo>
                <a:cubicBezTo>
                  <a:pt x="163843" y="4075200"/>
                  <a:pt x="0" y="3911357"/>
                  <a:pt x="0" y="3709247"/>
                </a:cubicBezTo>
                <a:lnTo>
                  <a:pt x="0" y="365953"/>
                </a:lnTo>
                <a:cubicBezTo>
                  <a:pt x="0" y="163843"/>
                  <a:pt x="163843" y="0"/>
                  <a:pt x="365953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DD1BDD9-3E6B-A24F-AE9B-B3DA502A165B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85499"/>
            <a:ext cx="4514400" cy="4074844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DE7289-A641-884E-B52E-9BC1B860C0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42626" y="5884465"/>
            <a:ext cx="1451313" cy="43158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2E82728A-1723-4647-BC91-2794ED965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6FED9CF0-1EAD-1E49-98BF-6502E6DB605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72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right side - C1 Publ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68B08-E8FF-6342-B340-95231E56DD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2136021"/>
            <a:ext cx="5206149" cy="24511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r"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</a:t>
            </a:r>
            <a:br>
              <a:rPr lang="en-GB" dirty="0"/>
            </a:br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A2CA13C-DCFA-AE45-B0A0-32A0309397DB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205356" y="1394644"/>
            <a:ext cx="5452282" cy="4921407"/>
          </a:xfrm>
          <a:custGeom>
            <a:avLst/>
            <a:gdLst>
              <a:gd name="connsiteX0" fmla="*/ 420578 w 5435600"/>
              <a:gd name="connsiteY0" fmla="*/ 0 h 4906349"/>
              <a:gd name="connsiteX1" fmla="*/ 5015022 w 5435600"/>
              <a:gd name="connsiteY1" fmla="*/ 0 h 4906349"/>
              <a:gd name="connsiteX2" fmla="*/ 5074607 w 5435600"/>
              <a:gd name="connsiteY2" fmla="*/ 6010 h 4906349"/>
              <a:gd name="connsiteX3" fmla="*/ 5435600 w 5435600"/>
              <a:gd name="connsiteY3" fmla="*/ 449135 h 4906349"/>
              <a:gd name="connsiteX4" fmla="*/ 5435600 w 5435600"/>
              <a:gd name="connsiteY4" fmla="*/ 3584944 h 4906349"/>
              <a:gd name="connsiteX5" fmla="*/ 5435600 w 5435600"/>
              <a:gd name="connsiteY5" fmla="*/ 4454034 h 4906349"/>
              <a:gd name="connsiteX6" fmla="*/ 5435600 w 5435600"/>
              <a:gd name="connsiteY6" fmla="*/ 4906349 h 4906349"/>
              <a:gd name="connsiteX7" fmla="*/ 4983492 w 5435600"/>
              <a:gd name="connsiteY7" fmla="*/ 4906349 h 4906349"/>
              <a:gd name="connsiteX8" fmla="*/ 4135120 w 5435600"/>
              <a:gd name="connsiteY8" fmla="*/ 4906349 h 4906349"/>
              <a:gd name="connsiteX9" fmla="*/ 452108 w 5435600"/>
              <a:gd name="connsiteY9" fmla="*/ 4906349 h 4906349"/>
              <a:gd name="connsiteX10" fmla="*/ 0 w 5435600"/>
              <a:gd name="connsiteY10" fmla="*/ 4454034 h 4906349"/>
              <a:gd name="connsiteX11" fmla="*/ 0 w 5435600"/>
              <a:gd name="connsiteY11" fmla="*/ 449135 h 4906349"/>
              <a:gd name="connsiteX12" fmla="*/ 360993 w 5435600"/>
              <a:gd name="connsiteY12" fmla="*/ 6010 h 490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35600" h="4906349">
                <a:moveTo>
                  <a:pt x="420578" y="0"/>
                </a:moveTo>
                <a:lnTo>
                  <a:pt x="5015022" y="0"/>
                </a:lnTo>
                <a:lnTo>
                  <a:pt x="5074607" y="6010"/>
                </a:lnTo>
                <a:cubicBezTo>
                  <a:pt x="5280625" y="48186"/>
                  <a:pt x="5435600" y="230555"/>
                  <a:pt x="5435600" y="449135"/>
                </a:cubicBezTo>
                <a:lnTo>
                  <a:pt x="5435600" y="3584944"/>
                </a:lnTo>
                <a:lnTo>
                  <a:pt x="5435600" y="4454034"/>
                </a:lnTo>
                <a:lnTo>
                  <a:pt x="5435600" y="4906349"/>
                </a:lnTo>
                <a:lnTo>
                  <a:pt x="4983492" y="4906349"/>
                </a:lnTo>
                <a:lnTo>
                  <a:pt x="4135120" y="4906349"/>
                </a:lnTo>
                <a:lnTo>
                  <a:pt x="452108" y="4906349"/>
                </a:lnTo>
                <a:cubicBezTo>
                  <a:pt x="202416" y="4906349"/>
                  <a:pt x="0" y="4703840"/>
                  <a:pt x="0" y="4454034"/>
                </a:cubicBezTo>
                <a:lnTo>
                  <a:pt x="0" y="449135"/>
                </a:lnTo>
                <a:cubicBezTo>
                  <a:pt x="0" y="230555"/>
                  <a:pt x="154975" y="48186"/>
                  <a:pt x="360993" y="6010"/>
                </a:cubicBezTo>
                <a:close/>
              </a:path>
            </a:pathLst>
          </a:custGeom>
          <a:solidFill>
            <a:srgbClr val="F8F9F9"/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 b="0" i="0">
                <a:solidFill>
                  <a:schemeClr val="accent3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Photograph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52BDF8D-9CA6-0F44-B7DE-0B9849B203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663" y="4708462"/>
            <a:ext cx="3536694" cy="188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/>
              <a:t>00 Month 2020</a:t>
            </a:r>
            <a:endParaRPr lang="en-US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4525737-09AD-2F4F-B944-EA4C090C2F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2625" y="5884465"/>
            <a:ext cx="1452706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192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theme" Target="../theme/theme7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>
            <a:extLst>
              <a:ext uri="{FF2B5EF4-FFF2-40B4-BE49-F238E27FC236}">
                <a16:creationId xmlns:a16="http://schemas.microsoft.com/office/drawing/2014/main" id="{163EA9BB-853A-8A4F-A28E-5F7A8E498ED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2213" y="560226"/>
            <a:ext cx="1447800" cy="7112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82C774FC-EF41-B94B-8A5B-519A3792168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173152" y="565701"/>
            <a:ext cx="14859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8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908">
          <p15:clr>
            <a:srgbClr val="F26B43"/>
          </p15:clr>
        </p15:guide>
        <p15:guide id="3" pos="3772">
          <p15:clr>
            <a:srgbClr val="F26B43"/>
          </p15:clr>
        </p15:guide>
        <p15:guide id="4" pos="3318">
          <p15:clr>
            <a:srgbClr val="F26B43"/>
          </p15:clr>
        </p15:guide>
        <p15:guide id="5" pos="3182">
          <p15:clr>
            <a:srgbClr val="F26B43"/>
          </p15:clr>
        </p15:guide>
        <p15:guide id="6" pos="2729">
          <p15:clr>
            <a:srgbClr val="F26B43"/>
          </p15:clr>
        </p15:guide>
        <p15:guide id="7" pos="2570">
          <p15:clr>
            <a:srgbClr val="F26B43"/>
          </p15:clr>
        </p15:guide>
        <p15:guide id="8" pos="2116">
          <p15:clr>
            <a:srgbClr val="F26B43"/>
          </p15:clr>
        </p15:guide>
        <p15:guide id="9" pos="1980">
          <p15:clr>
            <a:srgbClr val="F26B43"/>
          </p15:clr>
        </p15:guide>
        <p15:guide id="10" pos="1527">
          <p15:clr>
            <a:srgbClr val="F26B43"/>
          </p15:clr>
        </p15:guide>
        <p15:guide id="11" pos="1391">
          <p15:clr>
            <a:srgbClr val="F26B43"/>
          </p15:clr>
        </p15:guide>
        <p15:guide id="12" pos="937">
          <p15:clr>
            <a:srgbClr val="F26B43"/>
          </p15:clr>
        </p15:guide>
        <p15:guide id="13" pos="4362">
          <p15:clr>
            <a:srgbClr val="F26B43"/>
          </p15:clr>
        </p15:guide>
        <p15:guide id="14" pos="4498">
          <p15:clr>
            <a:srgbClr val="F26B43"/>
          </p15:clr>
        </p15:guide>
        <p15:guide id="15" pos="4951">
          <p15:clr>
            <a:srgbClr val="F26B43"/>
          </p15:clr>
        </p15:guide>
        <p15:guide id="16" pos="5110">
          <p15:clr>
            <a:srgbClr val="F26B43"/>
          </p15:clr>
        </p15:guide>
        <p15:guide id="17" pos="5564">
          <p15:clr>
            <a:srgbClr val="F26B43"/>
          </p15:clr>
        </p15:guide>
        <p15:guide id="18" pos="5700">
          <p15:clr>
            <a:srgbClr val="F26B43"/>
          </p15:clr>
        </p15:guide>
        <p15:guide id="19" pos="6153">
          <p15:clr>
            <a:srgbClr val="F26B43"/>
          </p15:clr>
        </p15:guide>
        <p15:guide id="20" pos="6289">
          <p15:clr>
            <a:srgbClr val="F26B43"/>
          </p15:clr>
        </p15:guide>
        <p15:guide id="21" pos="6743">
          <p15:clr>
            <a:srgbClr val="F26B43"/>
          </p15:clr>
        </p15:guide>
        <p15:guide id="22" pos="6879">
          <p15:clr>
            <a:srgbClr val="FFFFFF"/>
          </p15:clr>
        </p15:guide>
        <p15:guide id="23" pos="7344">
          <p15:clr>
            <a:srgbClr val="F26B43"/>
          </p15:clr>
        </p15:guide>
        <p15:guide id="24" orient="horz" pos="346">
          <p15:clr>
            <a:srgbClr val="F26B43"/>
          </p15:clr>
        </p15:guide>
        <p15:guide id="25" orient="horz" pos="3974">
          <p15:clr>
            <a:srgbClr val="F26B43"/>
          </p15:clr>
        </p15:guide>
        <p15:guide id="26" pos="801">
          <p15:clr>
            <a:srgbClr val="F26B43"/>
          </p15:clr>
        </p15:guide>
        <p15:guide id="27" pos="34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>
            <a:extLst>
              <a:ext uri="{FF2B5EF4-FFF2-40B4-BE49-F238E27FC236}">
                <a16:creationId xmlns:a16="http://schemas.microsoft.com/office/drawing/2014/main" id="{163EA9BB-853A-8A4F-A28E-5F7A8E498ED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2213" y="560226"/>
            <a:ext cx="1447800" cy="7112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82C774FC-EF41-B94B-8A5B-519A3792168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173152" y="565701"/>
            <a:ext cx="14859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83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908">
          <p15:clr>
            <a:srgbClr val="F26B43"/>
          </p15:clr>
        </p15:guide>
        <p15:guide id="3" pos="3772">
          <p15:clr>
            <a:srgbClr val="F26B43"/>
          </p15:clr>
        </p15:guide>
        <p15:guide id="4" pos="3318">
          <p15:clr>
            <a:srgbClr val="F26B43"/>
          </p15:clr>
        </p15:guide>
        <p15:guide id="5" pos="3182">
          <p15:clr>
            <a:srgbClr val="F26B43"/>
          </p15:clr>
        </p15:guide>
        <p15:guide id="6" pos="2729">
          <p15:clr>
            <a:srgbClr val="F26B43"/>
          </p15:clr>
        </p15:guide>
        <p15:guide id="7" pos="2570">
          <p15:clr>
            <a:srgbClr val="F26B43"/>
          </p15:clr>
        </p15:guide>
        <p15:guide id="8" pos="2116">
          <p15:clr>
            <a:srgbClr val="F26B43"/>
          </p15:clr>
        </p15:guide>
        <p15:guide id="9" pos="1980">
          <p15:clr>
            <a:srgbClr val="F26B43"/>
          </p15:clr>
        </p15:guide>
        <p15:guide id="10" pos="1527">
          <p15:clr>
            <a:srgbClr val="F26B43"/>
          </p15:clr>
        </p15:guide>
        <p15:guide id="11" pos="1391">
          <p15:clr>
            <a:srgbClr val="F26B43"/>
          </p15:clr>
        </p15:guide>
        <p15:guide id="12" pos="937">
          <p15:clr>
            <a:srgbClr val="F26B43"/>
          </p15:clr>
        </p15:guide>
        <p15:guide id="13" pos="4362">
          <p15:clr>
            <a:srgbClr val="F26B43"/>
          </p15:clr>
        </p15:guide>
        <p15:guide id="14" pos="4498">
          <p15:clr>
            <a:srgbClr val="F26B43"/>
          </p15:clr>
        </p15:guide>
        <p15:guide id="15" pos="4951">
          <p15:clr>
            <a:srgbClr val="F26B43"/>
          </p15:clr>
        </p15:guide>
        <p15:guide id="16" pos="5110">
          <p15:clr>
            <a:srgbClr val="F26B43"/>
          </p15:clr>
        </p15:guide>
        <p15:guide id="17" pos="5564">
          <p15:clr>
            <a:srgbClr val="F26B43"/>
          </p15:clr>
        </p15:guide>
        <p15:guide id="18" pos="5700">
          <p15:clr>
            <a:srgbClr val="F26B43"/>
          </p15:clr>
        </p15:guide>
        <p15:guide id="19" pos="6153">
          <p15:clr>
            <a:srgbClr val="F26B43"/>
          </p15:clr>
        </p15:guide>
        <p15:guide id="20" pos="6289">
          <p15:clr>
            <a:srgbClr val="F26B43"/>
          </p15:clr>
        </p15:guide>
        <p15:guide id="21" pos="6743">
          <p15:clr>
            <a:srgbClr val="F26B43"/>
          </p15:clr>
        </p15:guide>
        <p15:guide id="22" pos="6879">
          <p15:clr>
            <a:srgbClr val="FFFFFF"/>
          </p15:clr>
        </p15:guide>
        <p15:guide id="23" pos="7344">
          <p15:clr>
            <a:srgbClr val="F26B43"/>
          </p15:clr>
        </p15:guide>
        <p15:guide id="24" orient="horz" pos="346">
          <p15:clr>
            <a:srgbClr val="F26B43"/>
          </p15:clr>
        </p15:guide>
        <p15:guide id="25" orient="horz" pos="3974">
          <p15:clr>
            <a:srgbClr val="F26B43"/>
          </p15:clr>
        </p15:guide>
        <p15:guide id="26" pos="801">
          <p15:clr>
            <a:srgbClr val="F26B43"/>
          </p15:clr>
        </p15:guide>
        <p15:guide id="27" pos="347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6CABDC-7FC2-D149-9293-9904D21F045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176425" y="565401"/>
            <a:ext cx="1479353" cy="38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69F51E-FCE6-3B4A-B64B-8AB5661DCF3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2544" y="560831"/>
            <a:ext cx="1447800" cy="71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27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908">
          <p15:clr>
            <a:srgbClr val="F26B43"/>
          </p15:clr>
        </p15:guide>
        <p15:guide id="3" pos="3772">
          <p15:clr>
            <a:srgbClr val="F26B43"/>
          </p15:clr>
        </p15:guide>
        <p15:guide id="4" pos="3318">
          <p15:clr>
            <a:srgbClr val="F26B43"/>
          </p15:clr>
        </p15:guide>
        <p15:guide id="5" pos="3182">
          <p15:clr>
            <a:srgbClr val="F26B43"/>
          </p15:clr>
        </p15:guide>
        <p15:guide id="6" pos="2729">
          <p15:clr>
            <a:srgbClr val="F26B43"/>
          </p15:clr>
        </p15:guide>
        <p15:guide id="7" pos="2570">
          <p15:clr>
            <a:srgbClr val="F26B43"/>
          </p15:clr>
        </p15:guide>
        <p15:guide id="8" pos="2116">
          <p15:clr>
            <a:srgbClr val="F26B43"/>
          </p15:clr>
        </p15:guide>
        <p15:guide id="9" pos="1980">
          <p15:clr>
            <a:srgbClr val="F26B43"/>
          </p15:clr>
        </p15:guide>
        <p15:guide id="10" pos="1527">
          <p15:clr>
            <a:srgbClr val="F26B43"/>
          </p15:clr>
        </p15:guide>
        <p15:guide id="11" pos="1391">
          <p15:clr>
            <a:srgbClr val="F26B43"/>
          </p15:clr>
        </p15:guide>
        <p15:guide id="12" pos="937">
          <p15:clr>
            <a:srgbClr val="F26B43"/>
          </p15:clr>
        </p15:guide>
        <p15:guide id="13" pos="4362">
          <p15:clr>
            <a:srgbClr val="F26B43"/>
          </p15:clr>
        </p15:guide>
        <p15:guide id="14" pos="4498">
          <p15:clr>
            <a:srgbClr val="F26B43"/>
          </p15:clr>
        </p15:guide>
        <p15:guide id="15" pos="4951">
          <p15:clr>
            <a:srgbClr val="F26B43"/>
          </p15:clr>
        </p15:guide>
        <p15:guide id="16" pos="5110">
          <p15:clr>
            <a:srgbClr val="F26B43"/>
          </p15:clr>
        </p15:guide>
        <p15:guide id="17" pos="5564">
          <p15:clr>
            <a:srgbClr val="F26B43"/>
          </p15:clr>
        </p15:guide>
        <p15:guide id="18" pos="5700">
          <p15:clr>
            <a:srgbClr val="F26B43"/>
          </p15:clr>
        </p15:guide>
        <p15:guide id="19" pos="6153">
          <p15:clr>
            <a:srgbClr val="F26B43"/>
          </p15:clr>
        </p15:guide>
        <p15:guide id="20" pos="6289">
          <p15:clr>
            <a:srgbClr val="F26B43"/>
          </p15:clr>
        </p15:guide>
        <p15:guide id="21" pos="6743">
          <p15:clr>
            <a:srgbClr val="F26B43"/>
          </p15:clr>
        </p15:guide>
        <p15:guide id="22" pos="6879">
          <p15:clr>
            <a:srgbClr val="FFFFFF"/>
          </p15:clr>
        </p15:guide>
        <p15:guide id="23" pos="7344">
          <p15:clr>
            <a:srgbClr val="F26B43"/>
          </p15:clr>
        </p15:guide>
        <p15:guide id="24" orient="horz" pos="346">
          <p15:clr>
            <a:srgbClr val="F26B43"/>
          </p15:clr>
        </p15:guide>
        <p15:guide id="25" orient="horz" pos="3974">
          <p15:clr>
            <a:srgbClr val="F26B43"/>
          </p15:clr>
        </p15:guide>
        <p15:guide id="26" pos="801">
          <p15:clr>
            <a:srgbClr val="F26B43"/>
          </p15:clr>
        </p15:guide>
        <p15:guide id="27" pos="347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16A3E63-8EFE-6A48-B4DC-3074B1A3D72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176425" y="565401"/>
            <a:ext cx="1479353" cy="38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A0180B-3916-CD43-AB44-109FEB6A7C3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2544" y="560831"/>
            <a:ext cx="1447800" cy="71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58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908">
          <p15:clr>
            <a:srgbClr val="F26B43"/>
          </p15:clr>
        </p15:guide>
        <p15:guide id="3" pos="3772">
          <p15:clr>
            <a:srgbClr val="F26B43"/>
          </p15:clr>
        </p15:guide>
        <p15:guide id="4" pos="3318">
          <p15:clr>
            <a:srgbClr val="F26B43"/>
          </p15:clr>
        </p15:guide>
        <p15:guide id="5" pos="3182">
          <p15:clr>
            <a:srgbClr val="F26B43"/>
          </p15:clr>
        </p15:guide>
        <p15:guide id="6" pos="2729">
          <p15:clr>
            <a:srgbClr val="F26B43"/>
          </p15:clr>
        </p15:guide>
        <p15:guide id="7" pos="2570">
          <p15:clr>
            <a:srgbClr val="F26B43"/>
          </p15:clr>
        </p15:guide>
        <p15:guide id="8" pos="2116">
          <p15:clr>
            <a:srgbClr val="F26B43"/>
          </p15:clr>
        </p15:guide>
        <p15:guide id="9" pos="1980">
          <p15:clr>
            <a:srgbClr val="F26B43"/>
          </p15:clr>
        </p15:guide>
        <p15:guide id="10" pos="1527">
          <p15:clr>
            <a:srgbClr val="F26B43"/>
          </p15:clr>
        </p15:guide>
        <p15:guide id="11" pos="1391">
          <p15:clr>
            <a:srgbClr val="F26B43"/>
          </p15:clr>
        </p15:guide>
        <p15:guide id="12" pos="937">
          <p15:clr>
            <a:srgbClr val="F26B43"/>
          </p15:clr>
        </p15:guide>
        <p15:guide id="13" pos="4362">
          <p15:clr>
            <a:srgbClr val="F26B43"/>
          </p15:clr>
        </p15:guide>
        <p15:guide id="14" pos="4498">
          <p15:clr>
            <a:srgbClr val="F26B43"/>
          </p15:clr>
        </p15:guide>
        <p15:guide id="15" pos="4951">
          <p15:clr>
            <a:srgbClr val="F26B43"/>
          </p15:clr>
        </p15:guide>
        <p15:guide id="16" pos="5110">
          <p15:clr>
            <a:srgbClr val="F26B43"/>
          </p15:clr>
        </p15:guide>
        <p15:guide id="17" pos="5564">
          <p15:clr>
            <a:srgbClr val="F26B43"/>
          </p15:clr>
        </p15:guide>
        <p15:guide id="18" pos="5700">
          <p15:clr>
            <a:srgbClr val="F26B43"/>
          </p15:clr>
        </p15:guide>
        <p15:guide id="19" pos="6153">
          <p15:clr>
            <a:srgbClr val="F26B43"/>
          </p15:clr>
        </p15:guide>
        <p15:guide id="20" pos="6289">
          <p15:clr>
            <a:srgbClr val="F26B43"/>
          </p15:clr>
        </p15:guide>
        <p15:guide id="21" pos="6743">
          <p15:clr>
            <a:srgbClr val="F26B43"/>
          </p15:clr>
        </p15:guide>
        <p15:guide id="22" pos="6879">
          <p15:clr>
            <a:srgbClr val="FFFFFF"/>
          </p15:clr>
        </p15:guide>
        <p15:guide id="23" pos="7344">
          <p15:clr>
            <a:srgbClr val="F26B43"/>
          </p15:clr>
        </p15:guide>
        <p15:guide id="24" orient="horz" pos="346">
          <p15:clr>
            <a:srgbClr val="F26B43"/>
          </p15:clr>
        </p15:guide>
        <p15:guide id="25" orient="horz" pos="3974">
          <p15:clr>
            <a:srgbClr val="F26B43"/>
          </p15:clr>
        </p15:guide>
        <p15:guide id="26" pos="801">
          <p15:clr>
            <a:srgbClr val="F26B43"/>
          </p15:clr>
        </p15:guide>
        <p15:guide id="27" pos="347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9C4F43C-F6AF-984E-B92E-BC68C08140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74712" y="420624"/>
            <a:ext cx="7874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3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8354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70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7B6B2B-0543-1F40-B5FA-75916BC0FE34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0874712" y="420624"/>
            <a:ext cx="7874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4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93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2AA213B-7E52-C544-8EBC-8EEA1E39CB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2213" y="560226"/>
            <a:ext cx="1447800" cy="711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AC87E1-8718-6E4A-95F2-F7B0A7A0B5D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2213" y="5986114"/>
            <a:ext cx="14859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8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908">
          <p15:clr>
            <a:srgbClr val="F26B43"/>
          </p15:clr>
        </p15:guide>
        <p15:guide id="3" pos="3772">
          <p15:clr>
            <a:srgbClr val="F26B43"/>
          </p15:clr>
        </p15:guide>
        <p15:guide id="4" pos="3318">
          <p15:clr>
            <a:srgbClr val="F26B43"/>
          </p15:clr>
        </p15:guide>
        <p15:guide id="5" pos="3182">
          <p15:clr>
            <a:srgbClr val="F26B43"/>
          </p15:clr>
        </p15:guide>
        <p15:guide id="6" pos="2729">
          <p15:clr>
            <a:srgbClr val="F26B43"/>
          </p15:clr>
        </p15:guide>
        <p15:guide id="7" pos="2570">
          <p15:clr>
            <a:srgbClr val="F26B43"/>
          </p15:clr>
        </p15:guide>
        <p15:guide id="8" pos="2116">
          <p15:clr>
            <a:srgbClr val="F26B43"/>
          </p15:clr>
        </p15:guide>
        <p15:guide id="9" pos="1980">
          <p15:clr>
            <a:srgbClr val="F26B43"/>
          </p15:clr>
        </p15:guide>
        <p15:guide id="10" pos="1527">
          <p15:clr>
            <a:srgbClr val="F26B43"/>
          </p15:clr>
        </p15:guide>
        <p15:guide id="11" pos="1391">
          <p15:clr>
            <a:srgbClr val="F26B43"/>
          </p15:clr>
        </p15:guide>
        <p15:guide id="12" pos="937">
          <p15:clr>
            <a:srgbClr val="F26B43"/>
          </p15:clr>
        </p15:guide>
        <p15:guide id="13" pos="4362">
          <p15:clr>
            <a:srgbClr val="F26B43"/>
          </p15:clr>
        </p15:guide>
        <p15:guide id="14" pos="4498">
          <p15:clr>
            <a:srgbClr val="F26B43"/>
          </p15:clr>
        </p15:guide>
        <p15:guide id="15" pos="4951">
          <p15:clr>
            <a:srgbClr val="F26B43"/>
          </p15:clr>
        </p15:guide>
        <p15:guide id="16" pos="5110">
          <p15:clr>
            <a:srgbClr val="F26B43"/>
          </p15:clr>
        </p15:guide>
        <p15:guide id="17" pos="5564">
          <p15:clr>
            <a:srgbClr val="F26B43"/>
          </p15:clr>
        </p15:guide>
        <p15:guide id="18" pos="5700">
          <p15:clr>
            <a:srgbClr val="F26B43"/>
          </p15:clr>
        </p15:guide>
        <p15:guide id="19" pos="6153">
          <p15:clr>
            <a:srgbClr val="F26B43"/>
          </p15:clr>
        </p15:guide>
        <p15:guide id="20" pos="6289">
          <p15:clr>
            <a:srgbClr val="F26B43"/>
          </p15:clr>
        </p15:guide>
        <p15:guide id="21" pos="6743">
          <p15:clr>
            <a:srgbClr val="F26B43"/>
          </p15:clr>
        </p15:guide>
        <p15:guide id="22" pos="6879">
          <p15:clr>
            <a:srgbClr val="F26B43"/>
          </p15:clr>
        </p15:guide>
        <p15:guide id="23" pos="7333">
          <p15:clr>
            <a:srgbClr val="F26B43"/>
          </p15:clr>
        </p15:guide>
        <p15:guide id="24" orient="horz" pos="346">
          <p15:clr>
            <a:srgbClr val="F26B43"/>
          </p15:clr>
        </p15:guide>
        <p15:guide id="25" orient="horz" pos="3974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16B68CC-45B7-8041-AAA3-F492B745978A}"/>
              </a:ext>
            </a:extLst>
          </p:cNvPr>
          <p:cNvGrpSpPr/>
          <p:nvPr userDrawn="1"/>
        </p:nvGrpSpPr>
        <p:grpSpPr>
          <a:xfrm>
            <a:off x="-179265" y="-341815"/>
            <a:ext cx="12496800" cy="7444409"/>
            <a:chOff x="-179265" y="-341815"/>
            <a:chExt cx="12496800" cy="7444409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F56A9BAE-C84D-E54D-9FCE-6F75DAF34AE1}"/>
                </a:ext>
              </a:extLst>
            </p:cNvPr>
            <p:cNvGrpSpPr/>
            <p:nvPr userDrawn="1"/>
          </p:nvGrpSpPr>
          <p:grpSpPr>
            <a:xfrm>
              <a:off x="519974" y="-341815"/>
              <a:ext cx="11118641" cy="7444409"/>
              <a:chOff x="536677" y="-347870"/>
              <a:chExt cx="11118641" cy="7444409"/>
            </a:xfrm>
          </p:grpSpPr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8B1C911A-11F9-7D4B-AFA2-4F9B94AB7108}"/>
                  </a:ext>
                </a:extLst>
              </p:cNvPr>
              <p:cNvCxnSpPr/>
              <p:nvPr userDrawn="1"/>
            </p:nvCxnSpPr>
            <p:spPr>
              <a:xfrm>
                <a:off x="5985601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9741C395-A007-0149-A6E2-5FDDF770507C}"/>
                  </a:ext>
                </a:extLst>
              </p:cNvPr>
              <p:cNvCxnSpPr/>
              <p:nvPr userDrawn="1"/>
            </p:nvCxnSpPr>
            <p:spPr>
              <a:xfrm>
                <a:off x="536677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AB82ECC9-50E3-5745-B131-291C5B732C6C}"/>
                  </a:ext>
                </a:extLst>
              </p:cNvPr>
              <p:cNvCxnSpPr/>
              <p:nvPr userDrawn="1"/>
            </p:nvCxnSpPr>
            <p:spPr>
              <a:xfrm>
                <a:off x="11655318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3D870D04-BF41-A74D-BCA9-9B1A94903538}"/>
                  </a:ext>
                </a:extLst>
              </p:cNvPr>
              <p:cNvCxnSpPr/>
              <p:nvPr userDrawn="1"/>
            </p:nvCxnSpPr>
            <p:spPr>
              <a:xfrm>
                <a:off x="5260044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D9341261-06AF-8242-8FAD-6BF04E2F47E6}"/>
                  </a:ext>
                </a:extLst>
              </p:cNvPr>
              <p:cNvCxnSpPr/>
              <p:nvPr userDrawn="1"/>
            </p:nvCxnSpPr>
            <p:spPr>
              <a:xfrm>
                <a:off x="5041383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0A2AF622-758A-EF4C-8B87-5B0F2D6A0314}"/>
                  </a:ext>
                </a:extLst>
              </p:cNvPr>
              <p:cNvCxnSpPr/>
              <p:nvPr userDrawn="1"/>
            </p:nvCxnSpPr>
            <p:spPr>
              <a:xfrm>
                <a:off x="4325766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CACF704F-0B67-0E43-A2D9-D22B07926072}"/>
                  </a:ext>
                </a:extLst>
              </p:cNvPr>
              <p:cNvCxnSpPr/>
              <p:nvPr userDrawn="1"/>
            </p:nvCxnSpPr>
            <p:spPr>
              <a:xfrm>
                <a:off x="4087226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AFEE41CF-0801-D849-9A5E-ED4DB55B9A86}"/>
                  </a:ext>
                </a:extLst>
              </p:cNvPr>
              <p:cNvCxnSpPr/>
              <p:nvPr userDrawn="1"/>
            </p:nvCxnSpPr>
            <p:spPr>
              <a:xfrm>
                <a:off x="3371608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A3348CB-A3A2-C640-AF81-FDDA4D214310}"/>
                  </a:ext>
                </a:extLst>
              </p:cNvPr>
              <p:cNvCxnSpPr/>
              <p:nvPr userDrawn="1"/>
            </p:nvCxnSpPr>
            <p:spPr>
              <a:xfrm>
                <a:off x="3152948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F6BAA76-B487-C345-855F-9569FB8374D1}"/>
                  </a:ext>
                </a:extLst>
              </p:cNvPr>
              <p:cNvCxnSpPr/>
              <p:nvPr userDrawn="1"/>
            </p:nvCxnSpPr>
            <p:spPr>
              <a:xfrm>
                <a:off x="2436638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7AF2B724-C8AB-A64B-8154-1CF4EE3B217D}"/>
                  </a:ext>
                </a:extLst>
              </p:cNvPr>
              <p:cNvCxnSpPr/>
              <p:nvPr userDrawn="1"/>
            </p:nvCxnSpPr>
            <p:spPr>
              <a:xfrm>
                <a:off x="2198792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FEE46E5F-1914-6741-A1CE-53011C45BA44}"/>
                  </a:ext>
                </a:extLst>
              </p:cNvPr>
              <p:cNvCxnSpPr/>
              <p:nvPr userDrawn="1"/>
            </p:nvCxnSpPr>
            <p:spPr>
              <a:xfrm>
                <a:off x="1478551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7CE88FA4-6574-A64D-83B6-A5C64E2FB0AF}"/>
                  </a:ext>
                </a:extLst>
              </p:cNvPr>
              <p:cNvCxnSpPr/>
              <p:nvPr userDrawn="1"/>
            </p:nvCxnSpPr>
            <p:spPr>
              <a:xfrm>
                <a:off x="1254574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75627C21-6881-9040-95A0-894EC596F14C}"/>
                  </a:ext>
                </a:extLst>
              </p:cNvPr>
              <p:cNvCxnSpPr/>
              <p:nvPr userDrawn="1"/>
            </p:nvCxnSpPr>
            <p:spPr>
              <a:xfrm>
                <a:off x="6204262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3A76E691-ABC7-6B44-9091-7E534EBD3AD0}"/>
                  </a:ext>
                </a:extLst>
              </p:cNvPr>
              <p:cNvCxnSpPr/>
              <p:nvPr userDrawn="1"/>
            </p:nvCxnSpPr>
            <p:spPr>
              <a:xfrm>
                <a:off x="6925195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B277A2E-011E-214C-B548-F763B7624728}"/>
                  </a:ext>
                </a:extLst>
              </p:cNvPr>
              <p:cNvCxnSpPr/>
              <p:nvPr userDrawn="1"/>
            </p:nvCxnSpPr>
            <p:spPr>
              <a:xfrm>
                <a:off x="7148479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C5685195-FC05-CC4B-8D7F-2FC8CC3B0C9B}"/>
                  </a:ext>
                </a:extLst>
              </p:cNvPr>
              <p:cNvCxnSpPr/>
              <p:nvPr userDrawn="1"/>
            </p:nvCxnSpPr>
            <p:spPr>
              <a:xfrm>
                <a:off x="7870105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A04B719-A019-A545-987C-7F7CD69A8066}"/>
                  </a:ext>
                </a:extLst>
              </p:cNvPr>
              <p:cNvCxnSpPr/>
              <p:nvPr userDrawn="1"/>
            </p:nvCxnSpPr>
            <p:spPr>
              <a:xfrm>
                <a:off x="8098012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90D55A7D-5E67-FE4A-A7A1-2D605AAAB6F7}"/>
                  </a:ext>
                </a:extLst>
              </p:cNvPr>
              <p:cNvCxnSpPr/>
              <p:nvPr userDrawn="1"/>
            </p:nvCxnSpPr>
            <p:spPr>
              <a:xfrm>
                <a:off x="8814322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2FBA86E2-B3E5-DC41-BF78-E2DD478DA7F9}"/>
                  </a:ext>
                </a:extLst>
              </p:cNvPr>
              <p:cNvCxnSpPr/>
              <p:nvPr userDrawn="1"/>
            </p:nvCxnSpPr>
            <p:spPr>
              <a:xfrm>
                <a:off x="9046853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AD9B787A-9DCA-2047-8F42-DC662835DF49}"/>
                  </a:ext>
                </a:extLst>
              </p:cNvPr>
              <p:cNvCxnSpPr/>
              <p:nvPr userDrawn="1"/>
            </p:nvCxnSpPr>
            <p:spPr>
              <a:xfrm>
                <a:off x="9762470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369F489-C27E-DE4C-827A-8468E69F5060}"/>
                  </a:ext>
                </a:extLst>
              </p:cNvPr>
              <p:cNvCxnSpPr/>
              <p:nvPr userDrawn="1"/>
            </p:nvCxnSpPr>
            <p:spPr>
              <a:xfrm>
                <a:off x="9991070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00642B4-D55E-C744-BE49-D73F0BBD76E4}"/>
                  </a:ext>
                </a:extLst>
              </p:cNvPr>
              <p:cNvCxnSpPr/>
              <p:nvPr userDrawn="1"/>
            </p:nvCxnSpPr>
            <p:spPr>
              <a:xfrm>
                <a:off x="10706687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652E05C2-7B06-EF40-B4CA-BD3ECEFFC03C}"/>
                  </a:ext>
                </a:extLst>
              </p:cNvPr>
              <p:cNvCxnSpPr/>
              <p:nvPr userDrawn="1"/>
            </p:nvCxnSpPr>
            <p:spPr>
              <a:xfrm>
                <a:off x="10930664" y="-347870"/>
                <a:ext cx="0" cy="7444409"/>
              </a:xfrm>
              <a:prstGeom prst="line">
                <a:avLst/>
              </a:prstGeom>
              <a:ln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3EC4478-02A0-9047-91B9-978E935E8238}"/>
                </a:ext>
              </a:extLst>
            </p:cNvPr>
            <p:cNvCxnSpPr/>
            <p:nvPr userDrawn="1"/>
          </p:nvCxnSpPr>
          <p:spPr>
            <a:xfrm>
              <a:off x="-179265" y="560703"/>
              <a:ext cx="12496800" cy="0"/>
            </a:xfrm>
            <a:prstGeom prst="line">
              <a:avLst/>
            </a:prstGeom>
            <a:ln>
              <a:solidFill>
                <a:schemeClr val="bg2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FE76F55-960F-0A46-BDF2-A75F0F8479CD}"/>
                </a:ext>
              </a:extLst>
            </p:cNvPr>
            <p:cNvCxnSpPr/>
            <p:nvPr userDrawn="1"/>
          </p:nvCxnSpPr>
          <p:spPr>
            <a:xfrm>
              <a:off x="-179265" y="6316962"/>
              <a:ext cx="12496800" cy="0"/>
            </a:xfrm>
            <a:prstGeom prst="line">
              <a:avLst/>
            </a:prstGeom>
            <a:ln>
              <a:solidFill>
                <a:schemeClr val="bg2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765CBE9-00A5-1642-A7BF-93D72AD52FF4}"/>
                </a:ext>
              </a:extLst>
            </p:cNvPr>
            <p:cNvCxnSpPr/>
            <p:nvPr userDrawn="1"/>
          </p:nvCxnSpPr>
          <p:spPr>
            <a:xfrm>
              <a:off x="-179265" y="1903"/>
              <a:ext cx="12496800" cy="0"/>
            </a:xfrm>
            <a:prstGeom prst="line">
              <a:avLst/>
            </a:prstGeom>
            <a:ln>
              <a:solidFill>
                <a:schemeClr val="bg2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508D30A-0A46-8342-92ED-1682C8AF2575}"/>
                </a:ext>
              </a:extLst>
            </p:cNvPr>
            <p:cNvCxnSpPr/>
            <p:nvPr userDrawn="1"/>
          </p:nvCxnSpPr>
          <p:spPr>
            <a:xfrm>
              <a:off x="-179265" y="6857981"/>
              <a:ext cx="12496800" cy="0"/>
            </a:xfrm>
            <a:prstGeom prst="line">
              <a:avLst/>
            </a:prstGeom>
            <a:ln>
              <a:solidFill>
                <a:schemeClr val="bg2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71784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908">
          <p15:clr>
            <a:srgbClr val="F26B43"/>
          </p15:clr>
        </p15:guide>
        <p15:guide id="3" pos="3772">
          <p15:clr>
            <a:srgbClr val="F26B43"/>
          </p15:clr>
        </p15:guide>
        <p15:guide id="4" pos="3318">
          <p15:clr>
            <a:srgbClr val="F26B43"/>
          </p15:clr>
        </p15:guide>
        <p15:guide id="5" pos="3182">
          <p15:clr>
            <a:srgbClr val="F26B43"/>
          </p15:clr>
        </p15:guide>
        <p15:guide id="6" pos="2729">
          <p15:clr>
            <a:srgbClr val="F26B43"/>
          </p15:clr>
        </p15:guide>
        <p15:guide id="7" pos="2570">
          <p15:clr>
            <a:srgbClr val="F26B43"/>
          </p15:clr>
        </p15:guide>
        <p15:guide id="8" pos="2116">
          <p15:clr>
            <a:srgbClr val="F26B43"/>
          </p15:clr>
        </p15:guide>
        <p15:guide id="9" pos="1980">
          <p15:clr>
            <a:srgbClr val="F26B43"/>
          </p15:clr>
        </p15:guide>
        <p15:guide id="10" pos="1527">
          <p15:clr>
            <a:srgbClr val="F26B43"/>
          </p15:clr>
        </p15:guide>
        <p15:guide id="11" pos="1391">
          <p15:clr>
            <a:srgbClr val="F26B43"/>
          </p15:clr>
        </p15:guide>
        <p15:guide id="12" pos="937">
          <p15:clr>
            <a:srgbClr val="F26B43"/>
          </p15:clr>
        </p15:guide>
        <p15:guide id="13" pos="4362">
          <p15:clr>
            <a:srgbClr val="F26B43"/>
          </p15:clr>
        </p15:guide>
        <p15:guide id="14" pos="4498">
          <p15:clr>
            <a:srgbClr val="F26B43"/>
          </p15:clr>
        </p15:guide>
        <p15:guide id="15" pos="4951">
          <p15:clr>
            <a:srgbClr val="F26B43"/>
          </p15:clr>
        </p15:guide>
        <p15:guide id="16" pos="5110">
          <p15:clr>
            <a:srgbClr val="F26B43"/>
          </p15:clr>
        </p15:guide>
        <p15:guide id="17" pos="5564">
          <p15:clr>
            <a:srgbClr val="F26B43"/>
          </p15:clr>
        </p15:guide>
        <p15:guide id="18" pos="5700">
          <p15:clr>
            <a:srgbClr val="F26B43"/>
          </p15:clr>
        </p15:guide>
        <p15:guide id="19" pos="6153">
          <p15:clr>
            <a:srgbClr val="F26B43"/>
          </p15:clr>
        </p15:guide>
        <p15:guide id="20" pos="6289">
          <p15:clr>
            <a:srgbClr val="F26B43"/>
          </p15:clr>
        </p15:guide>
        <p15:guide id="21" pos="6743">
          <p15:clr>
            <a:srgbClr val="F26B43"/>
          </p15:clr>
        </p15:guide>
        <p15:guide id="22" pos="6879">
          <p15:clr>
            <a:srgbClr val="F26B43"/>
          </p15:clr>
        </p15:guide>
        <p15:guide id="23" pos="7333">
          <p15:clr>
            <a:srgbClr val="F26B43"/>
          </p15:clr>
        </p15:guide>
        <p15:guide id="24" orient="horz" pos="346">
          <p15:clr>
            <a:srgbClr val="F26B43"/>
          </p15:clr>
        </p15:guide>
        <p15:guide id="25" orient="horz" pos="397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B00C3DD3-0A0D-48AC-9E43-22E5D1A619E5}"/>
              </a:ext>
            </a:extLst>
          </p:cNvPr>
          <p:cNvSpPr txBox="1">
            <a:spLocks/>
          </p:cNvSpPr>
          <p:nvPr/>
        </p:nvSpPr>
        <p:spPr>
          <a:xfrm>
            <a:off x="540000" y="566513"/>
            <a:ext cx="8280000" cy="55243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TW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E87722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市場比較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638432B-57CB-4FBF-8FC3-4A1518A96A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978688"/>
              </p:ext>
            </p:extLst>
          </p:nvPr>
        </p:nvGraphicFramePr>
        <p:xfrm>
          <a:off x="1882702" y="1219617"/>
          <a:ext cx="9080938" cy="5279397"/>
        </p:xfrm>
        <a:graphic>
          <a:graphicData uri="http://schemas.openxmlformats.org/drawingml/2006/table">
            <a:tbl>
              <a:tblPr/>
              <a:tblGrid>
                <a:gridCol w="2007476">
                  <a:extLst>
                    <a:ext uri="{9D8B030D-6E8A-4147-A177-3AD203B41FA5}">
                      <a16:colId xmlns:a16="http://schemas.microsoft.com/office/drawing/2014/main" val="1638620318"/>
                    </a:ext>
                  </a:extLst>
                </a:gridCol>
                <a:gridCol w="3536731">
                  <a:extLst>
                    <a:ext uri="{9D8B030D-6E8A-4147-A177-3AD203B41FA5}">
                      <a16:colId xmlns:a16="http://schemas.microsoft.com/office/drawing/2014/main" val="680493172"/>
                    </a:ext>
                  </a:extLst>
                </a:gridCol>
                <a:gridCol w="3536731">
                  <a:extLst>
                    <a:ext uri="{9D8B030D-6E8A-4147-A177-3AD203B41FA5}">
                      <a16:colId xmlns:a16="http://schemas.microsoft.com/office/drawing/2014/main" val="1772549825"/>
                    </a:ext>
                  </a:extLst>
                </a:gridCol>
              </a:tblGrid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 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富衛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富</a:t>
                      </a:r>
                      <a:r>
                        <a:rPr lang="en-US" altLang="ja-JP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3047926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 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盈聚非凡 </a:t>
                      </a:r>
                      <a:r>
                        <a:rPr lang="en-US" altLang="ja-JP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- </a:t>
                      </a:r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供款年期</a:t>
                      </a:r>
                      <a:r>
                        <a:rPr lang="en-US" altLang="ja-JP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 </a:t>
                      </a:r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享富 </a:t>
                      </a:r>
                      <a:r>
                        <a:rPr lang="en-US" altLang="ja-JP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- </a:t>
                      </a:r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供款年期</a:t>
                      </a:r>
                      <a:r>
                        <a:rPr lang="en-US" altLang="ja-JP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 </a:t>
                      </a:r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525211"/>
                  </a:ext>
                </a:extLst>
              </a:tr>
              <a:tr h="302695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每年供款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美元</a:t>
                      </a:r>
                      <a:r>
                        <a:rPr 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32,000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美元</a:t>
                      </a:r>
                      <a:r>
                        <a:rPr 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32,000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84639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總回本期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6</a:t>
                      </a:r>
                      <a:r>
                        <a:rPr lang="ja-JP" alt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b="0" i="0" u="none" strike="noStrike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7</a:t>
                      </a:r>
                      <a:r>
                        <a:rPr lang="ja-JP" altLang="en-US" sz="1400" b="0" i="0" u="none" strike="noStrike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387448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由第</a:t>
                      </a:r>
                      <a:r>
                        <a:rPr lang="en-US" altLang="zh-TW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</a:t>
                      </a:r>
                      <a:r>
                        <a:rPr lang="zh-TW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年開始每年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提款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總供款</a:t>
                      </a:r>
                      <a:r>
                        <a:rPr 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5% (</a:t>
                      </a:r>
                      <a:r>
                        <a:rPr lang="ja-JP" alt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美元</a:t>
                      </a:r>
                      <a:r>
                        <a:rPr 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3200)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總供款</a:t>
                      </a:r>
                      <a:r>
                        <a:rPr 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5% (</a:t>
                      </a:r>
                      <a:r>
                        <a:rPr lang="ja-JP" alt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美元</a:t>
                      </a:r>
                      <a:r>
                        <a:rPr lang="en-US" sz="1400" b="0" i="0" u="none" strike="noStrike" dirty="0">
                          <a:solidFill>
                            <a:srgbClr val="0C1814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3200)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092495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保單年度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提款後保證現金價值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201019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23,947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27,759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486712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27,246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30,233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7285017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25,134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24,832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792835"/>
                  </a:ext>
                </a:extLst>
              </a:tr>
              <a:tr h="224108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18,745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17,308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971330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40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14,932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12,063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195221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13,017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9,300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75007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70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12,736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8,062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874889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90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14,960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9,434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988704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保單年度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提款後總現金價值</a:t>
                      </a:r>
                      <a:r>
                        <a:rPr lang="en-US" altLang="zh-TW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非保證</a:t>
                      </a:r>
                      <a:r>
                        <a:rPr lang="en-US" altLang="zh-TW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2838505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50,081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  <a:cs typeface="+mn-cs"/>
                        </a:rPr>
                        <a:t>37,373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270716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50,232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  <a:cs typeface="+mn-cs"/>
                        </a:rPr>
                        <a:t>46,410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360356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59,147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  <a:cs typeface="+mn-cs"/>
                        </a:rPr>
                        <a:t>49,000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490866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66,014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  <a:cs typeface="+mn-cs"/>
                        </a:rPr>
                        <a:t>53,171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86637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40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84,792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  <a:cs typeface="+mn-cs"/>
                        </a:rPr>
                        <a:t>56,937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30536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136,327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  <a:cs typeface="+mn-cs"/>
                        </a:rPr>
                        <a:t>70,353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06536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70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386,630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  <a:cs typeface="+mn-cs"/>
                        </a:rPr>
                        <a:t>130,191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209159"/>
                  </a:ext>
                </a:extLst>
              </a:tr>
              <a:tr h="22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第</a:t>
                      </a:r>
                      <a:r>
                        <a:rPr 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90</a:t>
                      </a:r>
                      <a:r>
                        <a:rPr lang="ja-JP" altLang="en-US" sz="1400" b="0" i="0" u="none" strike="noStrike" dirty="0">
                          <a:solidFill>
                            <a:srgbClr val="183028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年</a:t>
                      </a:r>
                      <a:endParaRPr lang="en-US" sz="1400" b="0" i="0" u="none" strike="noStrike" dirty="0">
                        <a:solidFill>
                          <a:srgbClr val="183028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1,554,036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chemeClr val="bg2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  <a:cs typeface="+mn-cs"/>
                        </a:rPr>
                        <a:t>415,394 </a:t>
                      </a:r>
                    </a:p>
                  </a:txBody>
                  <a:tcPr marL="7926" marR="7926" marT="7926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9294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7A09D4A-9357-410C-A7BF-A8AF8E0C5F17}"/>
              </a:ext>
            </a:extLst>
          </p:cNvPr>
          <p:cNvSpPr txBox="1"/>
          <p:nvPr/>
        </p:nvSpPr>
        <p:spPr>
          <a:xfrm>
            <a:off x="3114413" y="892284"/>
            <a:ext cx="60946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TW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富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X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83028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(</a:t>
            </a:r>
            <a:r>
              <a:rPr kumimoji="0" lang="zh-TW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83028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受保人下次生日年齡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srgbClr val="183028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1</a:t>
            </a:r>
            <a:r>
              <a:rPr kumimoji="0" lang="zh-TW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83028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歲、男性非吸煙者、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srgbClr val="183028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2</a:t>
            </a:r>
            <a:r>
              <a:rPr kumimoji="0" lang="zh-TW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83028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年供、繳付保費總額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srgbClr val="183028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64,000</a:t>
            </a:r>
            <a:r>
              <a:rPr kumimoji="0" lang="zh-TW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183028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美元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183028"/>
                </a:solidFill>
                <a:effectLst/>
                <a:uLnTx/>
                <a:uFillTx/>
                <a:latin typeface="Microsoft JhengHei" panose="020B0604030504040204" pitchFamily="34" charset="-120"/>
                <a:ea typeface="Microsoft JhengHei" panose="020B0604030504040204" pitchFamily="34" charset="-120"/>
                <a:cs typeface="+mn-cs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106566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- Orange - Bright side ">
  <a:themeElements>
    <a:clrScheme name="FWD 1">
      <a:dk1>
        <a:srgbClr val="183028"/>
      </a:dk1>
      <a:lt1>
        <a:srgbClr val="FFFFFF"/>
      </a:lt1>
      <a:dk2>
        <a:srgbClr val="E87722"/>
      </a:dk2>
      <a:lt2>
        <a:srgbClr val="FFFFFF"/>
      </a:lt2>
      <a:accent1>
        <a:srgbClr val="E87722"/>
      </a:accent1>
      <a:accent2>
        <a:srgbClr val="183028"/>
      </a:accent2>
      <a:accent3>
        <a:srgbClr val="DBDFE1"/>
      </a:accent3>
      <a:accent4>
        <a:srgbClr val="FED141"/>
      </a:accent4>
      <a:accent5>
        <a:srgbClr val="6ECEB2"/>
      </a:accent5>
      <a:accent6>
        <a:srgbClr val="0097A9"/>
      </a:accent6>
      <a:hlink>
        <a:srgbClr val="E87722"/>
      </a:hlink>
      <a:folHlink>
        <a:srgbClr val="DBDFE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- Orange - Layered">
  <a:themeElements>
    <a:clrScheme name="FWD 1">
      <a:dk1>
        <a:srgbClr val="183028"/>
      </a:dk1>
      <a:lt1>
        <a:srgbClr val="FFFFFF"/>
      </a:lt1>
      <a:dk2>
        <a:srgbClr val="E87722"/>
      </a:dk2>
      <a:lt2>
        <a:srgbClr val="FFFFFF"/>
      </a:lt2>
      <a:accent1>
        <a:srgbClr val="E87722"/>
      </a:accent1>
      <a:accent2>
        <a:srgbClr val="183028"/>
      </a:accent2>
      <a:accent3>
        <a:srgbClr val="DBDFE1"/>
      </a:accent3>
      <a:accent4>
        <a:srgbClr val="FED141"/>
      </a:accent4>
      <a:accent5>
        <a:srgbClr val="6ECEB2"/>
      </a:accent5>
      <a:accent6>
        <a:srgbClr val="0097A9"/>
      </a:accent6>
      <a:hlink>
        <a:srgbClr val="E87722"/>
      </a:hlink>
      <a:folHlink>
        <a:srgbClr val="DBDFE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itle - White - Bright side ">
  <a:themeElements>
    <a:clrScheme name="FWD 1">
      <a:dk1>
        <a:srgbClr val="183028"/>
      </a:dk1>
      <a:lt1>
        <a:srgbClr val="FFFFFF"/>
      </a:lt1>
      <a:dk2>
        <a:srgbClr val="E87722"/>
      </a:dk2>
      <a:lt2>
        <a:srgbClr val="FFFFFF"/>
      </a:lt2>
      <a:accent1>
        <a:srgbClr val="E87722"/>
      </a:accent1>
      <a:accent2>
        <a:srgbClr val="183028"/>
      </a:accent2>
      <a:accent3>
        <a:srgbClr val="DBDFE1"/>
      </a:accent3>
      <a:accent4>
        <a:srgbClr val="FED141"/>
      </a:accent4>
      <a:accent5>
        <a:srgbClr val="6ECEB2"/>
      </a:accent5>
      <a:accent6>
        <a:srgbClr val="0097A9"/>
      </a:accent6>
      <a:hlink>
        <a:srgbClr val="E87722"/>
      </a:hlink>
      <a:folHlink>
        <a:srgbClr val="DBDFE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Title - White - Layered">
  <a:themeElements>
    <a:clrScheme name="FWD 1">
      <a:dk1>
        <a:srgbClr val="183028"/>
      </a:dk1>
      <a:lt1>
        <a:srgbClr val="FFFFFF"/>
      </a:lt1>
      <a:dk2>
        <a:srgbClr val="E87722"/>
      </a:dk2>
      <a:lt2>
        <a:srgbClr val="FFFFFF"/>
      </a:lt2>
      <a:accent1>
        <a:srgbClr val="E87722"/>
      </a:accent1>
      <a:accent2>
        <a:srgbClr val="183028"/>
      </a:accent2>
      <a:accent3>
        <a:srgbClr val="DBDFE1"/>
      </a:accent3>
      <a:accent4>
        <a:srgbClr val="FED141"/>
      </a:accent4>
      <a:accent5>
        <a:srgbClr val="6ECEB2"/>
      </a:accent5>
      <a:accent6>
        <a:srgbClr val="0097A9"/>
      </a:accent6>
      <a:hlink>
        <a:srgbClr val="E87722"/>
      </a:hlink>
      <a:folHlink>
        <a:srgbClr val="DBDFE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Contents page">
  <a:themeElements>
    <a:clrScheme name="FWD">
      <a:dk1>
        <a:srgbClr val="183028"/>
      </a:dk1>
      <a:lt1>
        <a:srgbClr val="FFFFFF"/>
      </a:lt1>
      <a:dk2>
        <a:srgbClr val="E87722"/>
      </a:dk2>
      <a:lt2>
        <a:srgbClr val="FFFFFF"/>
      </a:lt2>
      <a:accent1>
        <a:srgbClr val="E87722"/>
      </a:accent1>
      <a:accent2>
        <a:srgbClr val="183028"/>
      </a:accent2>
      <a:accent3>
        <a:srgbClr val="DBDFE1"/>
      </a:accent3>
      <a:accent4>
        <a:srgbClr val="FED141"/>
      </a:accent4>
      <a:accent5>
        <a:srgbClr val="6ECEB2"/>
      </a:accent5>
      <a:accent6>
        <a:srgbClr val="0097A9"/>
      </a:accent6>
      <a:hlink>
        <a:srgbClr val="E87722"/>
      </a:hlink>
      <a:folHlink>
        <a:srgbClr val="DBDFE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ction divider">
  <a:themeElements>
    <a:clrScheme name="FWD">
      <a:dk1>
        <a:srgbClr val="183028"/>
      </a:dk1>
      <a:lt1>
        <a:srgbClr val="FFFFFF"/>
      </a:lt1>
      <a:dk2>
        <a:srgbClr val="E87722"/>
      </a:dk2>
      <a:lt2>
        <a:srgbClr val="FFFFFF"/>
      </a:lt2>
      <a:accent1>
        <a:srgbClr val="E87722"/>
      </a:accent1>
      <a:accent2>
        <a:srgbClr val="183028"/>
      </a:accent2>
      <a:accent3>
        <a:srgbClr val="DBDFE1"/>
      </a:accent3>
      <a:accent4>
        <a:srgbClr val="FED141"/>
      </a:accent4>
      <a:accent5>
        <a:srgbClr val="6ECEB2"/>
      </a:accent5>
      <a:accent6>
        <a:srgbClr val="0097A9"/>
      </a:accent6>
      <a:hlink>
        <a:srgbClr val="E87722"/>
      </a:hlink>
      <a:folHlink>
        <a:srgbClr val="DBDFE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ustom Design">
  <a:themeElements>
    <a:clrScheme name="FWD">
      <a:dk1>
        <a:srgbClr val="183028"/>
      </a:dk1>
      <a:lt1>
        <a:srgbClr val="FFFFFF"/>
      </a:lt1>
      <a:dk2>
        <a:srgbClr val="E87722"/>
      </a:dk2>
      <a:lt2>
        <a:srgbClr val="FFFFFF"/>
      </a:lt2>
      <a:accent1>
        <a:srgbClr val="E87722"/>
      </a:accent1>
      <a:accent2>
        <a:srgbClr val="183028"/>
      </a:accent2>
      <a:accent3>
        <a:srgbClr val="DBDFE1"/>
      </a:accent3>
      <a:accent4>
        <a:srgbClr val="FED141"/>
      </a:accent4>
      <a:accent5>
        <a:srgbClr val="6ECEB2"/>
      </a:accent5>
      <a:accent6>
        <a:srgbClr val="0097A9"/>
      </a:accent6>
      <a:hlink>
        <a:srgbClr val="E87722"/>
      </a:hlink>
      <a:folHlink>
        <a:srgbClr val="DBDFE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End slide">
  <a:themeElements>
    <a:clrScheme name="FWD">
      <a:dk1>
        <a:srgbClr val="183028"/>
      </a:dk1>
      <a:lt1>
        <a:srgbClr val="FFFFFF"/>
      </a:lt1>
      <a:dk2>
        <a:srgbClr val="E87722"/>
      </a:dk2>
      <a:lt2>
        <a:srgbClr val="FFFFFF"/>
      </a:lt2>
      <a:accent1>
        <a:srgbClr val="E87722"/>
      </a:accent1>
      <a:accent2>
        <a:srgbClr val="183028"/>
      </a:accent2>
      <a:accent3>
        <a:srgbClr val="DBDFE1"/>
      </a:accent3>
      <a:accent4>
        <a:srgbClr val="FED141"/>
      </a:accent4>
      <a:accent5>
        <a:srgbClr val="6ECEB2"/>
      </a:accent5>
      <a:accent6>
        <a:srgbClr val="0097A9"/>
      </a:accent6>
      <a:hlink>
        <a:srgbClr val="E87722"/>
      </a:hlink>
      <a:folHlink>
        <a:srgbClr val="DBDFE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Grid">
  <a:themeElements>
    <a:clrScheme name="FWD">
      <a:dk1>
        <a:srgbClr val="183028"/>
      </a:dk1>
      <a:lt1>
        <a:srgbClr val="FFFFFF"/>
      </a:lt1>
      <a:dk2>
        <a:srgbClr val="E87722"/>
      </a:dk2>
      <a:lt2>
        <a:srgbClr val="FFFFFF"/>
      </a:lt2>
      <a:accent1>
        <a:srgbClr val="E87722"/>
      </a:accent1>
      <a:accent2>
        <a:srgbClr val="183028"/>
      </a:accent2>
      <a:accent3>
        <a:srgbClr val="DBDFE1"/>
      </a:accent3>
      <a:accent4>
        <a:srgbClr val="FED141"/>
      </a:accent4>
      <a:accent5>
        <a:srgbClr val="6ECEB2"/>
      </a:accent5>
      <a:accent6>
        <a:srgbClr val="0097A9"/>
      </a:accent6>
      <a:hlink>
        <a:srgbClr val="E87722"/>
      </a:hlink>
      <a:folHlink>
        <a:srgbClr val="DBDFE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224</Words>
  <Application>Microsoft Office PowerPoint</Application>
  <PresentationFormat>Widescreen</PresentationFormat>
  <Paragraphs>69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</vt:i4>
      </vt:variant>
    </vt:vector>
  </HeadingPairs>
  <TitlesOfParts>
    <vt:vector size="14" baseType="lpstr">
      <vt:lpstr>Microsoft JhengHei</vt:lpstr>
      <vt:lpstr>Arial</vt:lpstr>
      <vt:lpstr>Calibri</vt:lpstr>
      <vt:lpstr>Wingdings</vt:lpstr>
      <vt:lpstr>Title - Orange - Bright side </vt:lpstr>
      <vt:lpstr>Title - Orange - Layered</vt:lpstr>
      <vt:lpstr>1_Title - White - Bright side </vt:lpstr>
      <vt:lpstr>1_Title - White - Layered</vt:lpstr>
      <vt:lpstr>1_Contents page</vt:lpstr>
      <vt:lpstr>Section divider</vt:lpstr>
      <vt:lpstr>Custom Design</vt:lpstr>
      <vt:lpstr>End slide</vt:lpstr>
      <vt:lpstr>Grid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FWD PPT Template_Arial</dc:title>
  <dc:subject/>
  <dc:creator>FWD Insurance</dc:creator>
  <cp:keywords/>
  <dc:description/>
  <cp:lastModifiedBy>Sing Tsui, Yat Sheng - LD</cp:lastModifiedBy>
  <cp:revision>116</cp:revision>
  <dcterms:created xsi:type="dcterms:W3CDTF">2020-06-07T20:48:51Z</dcterms:created>
  <dcterms:modified xsi:type="dcterms:W3CDTF">2021-01-13T08:41:03Z</dcterms:modified>
  <cp:category/>
</cp:coreProperties>
</file>